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wav" ContentType="audio/x-wav"/>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9"/>
  </p:notesMasterIdLst>
  <p:sldIdLst>
    <p:sldId id="258" r:id="rId2"/>
    <p:sldId id="260" r:id="rId3"/>
    <p:sldId id="256" r:id="rId4"/>
    <p:sldId id="261" r:id="rId5"/>
    <p:sldId id="259" r:id="rId6"/>
    <p:sldId id="264" r:id="rId7"/>
    <p:sldId id="263" r:id="rId8"/>
  </p:sldIdLst>
  <p:sldSz cx="12192000" cy="6858000"/>
  <p:notesSz cx="6858000" cy="9144000"/>
  <p:embeddedFontLst>
    <p:embeddedFont>
      <p:font typeface="Pixelify Sans" pitchFamily="2" charset="0"/>
      <p:regular r:id="rId10"/>
      <p:bold r:id="rId11"/>
    </p:embeddedFont>
  </p:embeddedFontLst>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94660"/>
  </p:normalViewPr>
  <p:slideViewPr>
    <p:cSldViewPr snapToGrid="0">
      <p:cViewPr varScale="1">
        <p:scale>
          <a:sx n="79" d="100"/>
          <a:sy n="79" d="100"/>
        </p:scale>
        <p:origin x="-374" y="547"/>
      </p:cViewPr>
      <p:guideLst/>
    </p:cSldViewPr>
  </p:slideViewPr>
  <p:notesTextViewPr>
    <p:cViewPr>
      <p:scale>
        <a:sx n="3" d="2"/>
        <a:sy n="3" d="2"/>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heme" Target="theme/theme1.xml"/></Relationships>
</file>

<file path=ppt/media/audio1.wav>
</file>

<file path=ppt/media/hdphoto1.wdp>
</file>

<file path=ppt/media/hdphoto2.wdp>
</file>

<file path=ppt/media/hdphoto3.wdp>
</file>

<file path=ppt/media/hdphoto4.wdp>
</file>

<file path=ppt/media/image1.png>
</file>

<file path=ppt/media/image10.png>
</file>

<file path=ppt/media/image2.png>
</file>

<file path=ppt/media/image3.png>
</file>

<file path=ppt/media/image4.png>
</file>

<file path=ppt/media/image5.png>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615F86-4029-49C2-8D92-6A0EC70311FC}" type="datetimeFigureOut">
              <a:rPr lang="it-IT" smtClean="0"/>
              <a:t>10/11/2025</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1BC329-9575-460B-B80C-193CFF46D438}" type="slidenum">
              <a:rPr lang="it-IT" smtClean="0"/>
              <a:t>‹N›</a:t>
            </a:fld>
            <a:endParaRPr lang="it-IT"/>
          </a:p>
        </p:txBody>
      </p:sp>
    </p:spTree>
    <p:extLst>
      <p:ext uri="{BB962C8B-B14F-4D97-AF65-F5344CB8AC3E}">
        <p14:creationId xmlns:p14="http://schemas.microsoft.com/office/powerpoint/2010/main" val="2403099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txBody>
          <a:bodyPr/>
          <a:lstStyle/>
          <a:p>
            <a:endParaRPr lang="it-IT"/>
          </a:p>
        </p:txBody>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1B1BC329-9575-460B-B80C-193CFF46D438}" type="slidenum">
              <a:rPr lang="it-IT" smtClean="0"/>
              <a:t>5</a:t>
            </a:fld>
            <a:endParaRPr lang="it-IT"/>
          </a:p>
        </p:txBody>
      </p:sp>
    </p:spTree>
    <p:extLst>
      <p:ext uri="{BB962C8B-B14F-4D97-AF65-F5344CB8AC3E}">
        <p14:creationId xmlns:p14="http://schemas.microsoft.com/office/powerpoint/2010/main" val="33123706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9C7C56-BC70-0B3A-E542-4EF4A3A52A0A}"/>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2CB97453-93CE-ED58-4B88-CA45C2C7851A}"/>
              </a:ext>
            </a:extLst>
          </p:cNvPr>
          <p:cNvSpPr>
            <a:spLocks noGrp="1" noRot="1" noChangeAspect="1"/>
          </p:cNvSpPr>
          <p:nvPr>
            <p:ph type="sldImg"/>
          </p:nvPr>
        </p:nvSpPr>
        <p:spPr/>
        <p:txBody>
          <a:bodyPr/>
          <a:lstStyle/>
          <a:p>
            <a:endParaRPr lang="it-IT"/>
          </a:p>
        </p:txBody>
      </p:sp>
      <p:sp>
        <p:nvSpPr>
          <p:cNvPr id="3" name="Segnaposto note 2">
            <a:extLst>
              <a:ext uri="{FF2B5EF4-FFF2-40B4-BE49-F238E27FC236}">
                <a16:creationId xmlns:a16="http://schemas.microsoft.com/office/drawing/2014/main" id="{C13871B8-9F67-9D69-BC8B-868F8188BE7F}"/>
              </a:ext>
            </a:extLst>
          </p:cNvPr>
          <p:cNvSpPr>
            <a:spLocks noGrp="1"/>
          </p:cNvSpPr>
          <p:nvPr>
            <p:ph type="body" idx="1"/>
          </p:nvPr>
        </p:nvSpPr>
        <p:spPr/>
        <p:txBody>
          <a:bodyPr/>
          <a:lstStyle/>
          <a:p>
            <a:endParaRPr lang="it-IT" dirty="0"/>
          </a:p>
        </p:txBody>
      </p:sp>
      <p:sp>
        <p:nvSpPr>
          <p:cNvPr id="4" name="Segnaposto numero diapositiva 3">
            <a:extLst>
              <a:ext uri="{FF2B5EF4-FFF2-40B4-BE49-F238E27FC236}">
                <a16:creationId xmlns:a16="http://schemas.microsoft.com/office/drawing/2014/main" id="{13BC8714-18B1-23D5-5D83-825F5B4FB4F0}"/>
              </a:ext>
            </a:extLst>
          </p:cNvPr>
          <p:cNvSpPr>
            <a:spLocks noGrp="1"/>
          </p:cNvSpPr>
          <p:nvPr>
            <p:ph type="sldNum" sz="quarter" idx="5"/>
          </p:nvPr>
        </p:nvSpPr>
        <p:spPr/>
        <p:txBody>
          <a:bodyPr/>
          <a:lstStyle/>
          <a:p>
            <a:fld id="{1B1BC329-9575-460B-B80C-193CFF46D438}" type="slidenum">
              <a:rPr lang="it-IT" smtClean="0"/>
              <a:t>6</a:t>
            </a:fld>
            <a:endParaRPr lang="it-IT"/>
          </a:p>
        </p:txBody>
      </p:sp>
    </p:spTree>
    <p:extLst>
      <p:ext uri="{BB962C8B-B14F-4D97-AF65-F5344CB8AC3E}">
        <p14:creationId xmlns:p14="http://schemas.microsoft.com/office/powerpoint/2010/main" val="23548381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D9974B-DDF2-434D-A0C3-34F8469C9963}"/>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E884CC18-2863-308A-2AF6-0EAA26E9C886}"/>
              </a:ext>
            </a:extLst>
          </p:cNvPr>
          <p:cNvSpPr>
            <a:spLocks noGrp="1" noRot="1" noChangeAspect="1"/>
          </p:cNvSpPr>
          <p:nvPr>
            <p:ph type="sldImg"/>
          </p:nvPr>
        </p:nvSpPr>
        <p:spPr/>
        <p:txBody>
          <a:bodyPr/>
          <a:lstStyle/>
          <a:p>
            <a:endParaRPr lang="it-IT"/>
          </a:p>
        </p:txBody>
      </p:sp>
      <p:sp>
        <p:nvSpPr>
          <p:cNvPr id="3" name="Segnaposto note 2">
            <a:extLst>
              <a:ext uri="{FF2B5EF4-FFF2-40B4-BE49-F238E27FC236}">
                <a16:creationId xmlns:a16="http://schemas.microsoft.com/office/drawing/2014/main" id="{4E4EF220-8DD4-B2F6-76F4-AB0D3C8BF5CC}"/>
              </a:ext>
            </a:extLst>
          </p:cNvPr>
          <p:cNvSpPr>
            <a:spLocks noGrp="1"/>
          </p:cNvSpPr>
          <p:nvPr>
            <p:ph type="body" idx="1"/>
          </p:nvPr>
        </p:nvSpPr>
        <p:spPr/>
        <p:txBody>
          <a:bodyPr/>
          <a:lstStyle/>
          <a:p>
            <a:endParaRPr lang="it-IT" dirty="0"/>
          </a:p>
        </p:txBody>
      </p:sp>
      <p:sp>
        <p:nvSpPr>
          <p:cNvPr id="4" name="Segnaposto numero diapositiva 3">
            <a:extLst>
              <a:ext uri="{FF2B5EF4-FFF2-40B4-BE49-F238E27FC236}">
                <a16:creationId xmlns:a16="http://schemas.microsoft.com/office/drawing/2014/main" id="{42AD6722-2326-C933-8422-8B3C77699208}"/>
              </a:ext>
            </a:extLst>
          </p:cNvPr>
          <p:cNvSpPr>
            <a:spLocks noGrp="1"/>
          </p:cNvSpPr>
          <p:nvPr>
            <p:ph type="sldNum" sz="quarter" idx="5"/>
          </p:nvPr>
        </p:nvSpPr>
        <p:spPr/>
        <p:txBody>
          <a:bodyPr/>
          <a:lstStyle/>
          <a:p>
            <a:fld id="{1B1BC329-9575-460B-B80C-193CFF46D438}" type="slidenum">
              <a:rPr lang="it-IT" smtClean="0"/>
              <a:t>7</a:t>
            </a:fld>
            <a:endParaRPr lang="it-IT"/>
          </a:p>
        </p:txBody>
      </p:sp>
    </p:spTree>
    <p:extLst>
      <p:ext uri="{BB962C8B-B14F-4D97-AF65-F5344CB8AC3E}">
        <p14:creationId xmlns:p14="http://schemas.microsoft.com/office/powerpoint/2010/main" val="33511155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9C206FF-C44E-9BEB-011F-17A76075D4E1}"/>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9BF4A09C-4222-4D16-E2BA-2BA743364A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EFF193D4-AB5D-B5B6-FFEE-190C7FAFBAF7}"/>
              </a:ext>
            </a:extLst>
          </p:cNvPr>
          <p:cNvSpPr>
            <a:spLocks noGrp="1"/>
          </p:cNvSpPr>
          <p:nvPr>
            <p:ph type="dt" sz="half" idx="10"/>
          </p:nvPr>
        </p:nvSpPr>
        <p:spPr/>
        <p:txBody>
          <a:bodyPr/>
          <a:lstStyle/>
          <a:p>
            <a:fld id="{917A1E11-2CF7-441D-9551-23E725DCB398}" type="datetimeFigureOut">
              <a:rPr lang="it-IT" smtClean="0"/>
              <a:t>10/11/2025</a:t>
            </a:fld>
            <a:endParaRPr lang="it-IT"/>
          </a:p>
        </p:txBody>
      </p:sp>
      <p:sp>
        <p:nvSpPr>
          <p:cNvPr id="5" name="Segnaposto piè di pagina 4">
            <a:extLst>
              <a:ext uri="{FF2B5EF4-FFF2-40B4-BE49-F238E27FC236}">
                <a16:creationId xmlns:a16="http://schemas.microsoft.com/office/drawing/2014/main" id="{1823DF67-F857-C02F-3F41-8790E1E6EE79}"/>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50084F28-15AB-B779-DF0D-C063EDCAE70A}"/>
              </a:ext>
            </a:extLst>
          </p:cNvPr>
          <p:cNvSpPr>
            <a:spLocks noGrp="1"/>
          </p:cNvSpPr>
          <p:nvPr>
            <p:ph type="sldNum" sz="quarter" idx="12"/>
          </p:nvPr>
        </p:nvSpPr>
        <p:spPr/>
        <p:txBody>
          <a:bodyPr/>
          <a:lstStyle/>
          <a:p>
            <a:fld id="{10C704BD-0F41-479E-B981-051C4319E5F4}" type="slidenum">
              <a:rPr lang="it-IT" smtClean="0"/>
              <a:t>‹N›</a:t>
            </a:fld>
            <a:endParaRPr lang="it-IT"/>
          </a:p>
        </p:txBody>
      </p:sp>
    </p:spTree>
    <p:extLst>
      <p:ext uri="{BB962C8B-B14F-4D97-AF65-F5344CB8AC3E}">
        <p14:creationId xmlns:p14="http://schemas.microsoft.com/office/powerpoint/2010/main" val="7364701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011166A-87BE-290F-0161-ECDB7AAB7998}"/>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173FB050-2306-3361-6CE2-D73482AC18AE}"/>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065D202C-37D9-B220-750F-0D52224BD0AF}"/>
              </a:ext>
            </a:extLst>
          </p:cNvPr>
          <p:cNvSpPr>
            <a:spLocks noGrp="1"/>
          </p:cNvSpPr>
          <p:nvPr>
            <p:ph type="dt" sz="half" idx="10"/>
          </p:nvPr>
        </p:nvSpPr>
        <p:spPr/>
        <p:txBody>
          <a:bodyPr/>
          <a:lstStyle/>
          <a:p>
            <a:fld id="{917A1E11-2CF7-441D-9551-23E725DCB398}" type="datetimeFigureOut">
              <a:rPr lang="it-IT" smtClean="0"/>
              <a:t>10/11/2025</a:t>
            </a:fld>
            <a:endParaRPr lang="it-IT"/>
          </a:p>
        </p:txBody>
      </p:sp>
      <p:sp>
        <p:nvSpPr>
          <p:cNvPr id="5" name="Segnaposto piè di pagina 4">
            <a:extLst>
              <a:ext uri="{FF2B5EF4-FFF2-40B4-BE49-F238E27FC236}">
                <a16:creationId xmlns:a16="http://schemas.microsoft.com/office/drawing/2014/main" id="{76D0BE8E-7A5E-D322-E0E1-C0247D1DBC7B}"/>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6C9430D9-5E1E-4700-0021-BECB8CB3F662}"/>
              </a:ext>
            </a:extLst>
          </p:cNvPr>
          <p:cNvSpPr>
            <a:spLocks noGrp="1"/>
          </p:cNvSpPr>
          <p:nvPr>
            <p:ph type="sldNum" sz="quarter" idx="12"/>
          </p:nvPr>
        </p:nvSpPr>
        <p:spPr/>
        <p:txBody>
          <a:bodyPr/>
          <a:lstStyle/>
          <a:p>
            <a:fld id="{10C704BD-0F41-479E-B981-051C4319E5F4}" type="slidenum">
              <a:rPr lang="it-IT" smtClean="0"/>
              <a:t>‹N›</a:t>
            </a:fld>
            <a:endParaRPr lang="it-IT"/>
          </a:p>
        </p:txBody>
      </p:sp>
    </p:spTree>
    <p:extLst>
      <p:ext uri="{BB962C8B-B14F-4D97-AF65-F5344CB8AC3E}">
        <p14:creationId xmlns:p14="http://schemas.microsoft.com/office/powerpoint/2010/main" val="280619932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FC2AFF4D-7016-639A-1847-D409CDAB255A}"/>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F800B42-C464-3594-8E0C-809AA8A06D86}"/>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8A75E046-55CE-34D4-81CC-F49338838546}"/>
              </a:ext>
            </a:extLst>
          </p:cNvPr>
          <p:cNvSpPr>
            <a:spLocks noGrp="1"/>
          </p:cNvSpPr>
          <p:nvPr>
            <p:ph type="dt" sz="half" idx="10"/>
          </p:nvPr>
        </p:nvSpPr>
        <p:spPr/>
        <p:txBody>
          <a:bodyPr/>
          <a:lstStyle/>
          <a:p>
            <a:fld id="{917A1E11-2CF7-441D-9551-23E725DCB398}" type="datetimeFigureOut">
              <a:rPr lang="it-IT" smtClean="0"/>
              <a:t>10/11/2025</a:t>
            </a:fld>
            <a:endParaRPr lang="it-IT"/>
          </a:p>
        </p:txBody>
      </p:sp>
      <p:sp>
        <p:nvSpPr>
          <p:cNvPr id="5" name="Segnaposto piè di pagina 4">
            <a:extLst>
              <a:ext uri="{FF2B5EF4-FFF2-40B4-BE49-F238E27FC236}">
                <a16:creationId xmlns:a16="http://schemas.microsoft.com/office/drawing/2014/main" id="{C556ABBB-0DB0-C77D-203E-A08BAC5DB73C}"/>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241B7710-2BA6-1E39-8430-98D0CF138562}"/>
              </a:ext>
            </a:extLst>
          </p:cNvPr>
          <p:cNvSpPr>
            <a:spLocks noGrp="1"/>
          </p:cNvSpPr>
          <p:nvPr>
            <p:ph type="sldNum" sz="quarter" idx="12"/>
          </p:nvPr>
        </p:nvSpPr>
        <p:spPr/>
        <p:txBody>
          <a:bodyPr/>
          <a:lstStyle/>
          <a:p>
            <a:fld id="{10C704BD-0F41-479E-B981-051C4319E5F4}" type="slidenum">
              <a:rPr lang="it-IT" smtClean="0"/>
              <a:t>‹N›</a:t>
            </a:fld>
            <a:endParaRPr lang="it-IT"/>
          </a:p>
        </p:txBody>
      </p:sp>
    </p:spTree>
    <p:extLst>
      <p:ext uri="{BB962C8B-B14F-4D97-AF65-F5344CB8AC3E}">
        <p14:creationId xmlns:p14="http://schemas.microsoft.com/office/powerpoint/2010/main" val="299810452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3BBB9A9-8B6C-BE95-05FE-A4A6DB7B8CA4}"/>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8E946A88-A06B-F2C5-6BD5-D09CE99AC677}"/>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9788CF71-00A3-3F60-F030-3422B826B101}"/>
              </a:ext>
            </a:extLst>
          </p:cNvPr>
          <p:cNvSpPr>
            <a:spLocks noGrp="1"/>
          </p:cNvSpPr>
          <p:nvPr>
            <p:ph type="dt" sz="half" idx="10"/>
          </p:nvPr>
        </p:nvSpPr>
        <p:spPr/>
        <p:txBody>
          <a:bodyPr/>
          <a:lstStyle/>
          <a:p>
            <a:fld id="{917A1E11-2CF7-441D-9551-23E725DCB398}" type="datetimeFigureOut">
              <a:rPr lang="it-IT" smtClean="0"/>
              <a:t>10/11/2025</a:t>
            </a:fld>
            <a:endParaRPr lang="it-IT"/>
          </a:p>
        </p:txBody>
      </p:sp>
      <p:sp>
        <p:nvSpPr>
          <p:cNvPr id="5" name="Segnaposto piè di pagina 4">
            <a:extLst>
              <a:ext uri="{FF2B5EF4-FFF2-40B4-BE49-F238E27FC236}">
                <a16:creationId xmlns:a16="http://schemas.microsoft.com/office/drawing/2014/main" id="{1F95B9B2-781A-A0A8-2D3B-6ADC36F2488F}"/>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A3091B2B-A014-9B80-0591-15A2EB6E8154}"/>
              </a:ext>
            </a:extLst>
          </p:cNvPr>
          <p:cNvSpPr>
            <a:spLocks noGrp="1"/>
          </p:cNvSpPr>
          <p:nvPr>
            <p:ph type="sldNum" sz="quarter" idx="12"/>
          </p:nvPr>
        </p:nvSpPr>
        <p:spPr/>
        <p:txBody>
          <a:bodyPr/>
          <a:lstStyle/>
          <a:p>
            <a:fld id="{10C704BD-0F41-479E-B981-051C4319E5F4}" type="slidenum">
              <a:rPr lang="it-IT" smtClean="0"/>
              <a:t>‹N›</a:t>
            </a:fld>
            <a:endParaRPr lang="it-IT"/>
          </a:p>
        </p:txBody>
      </p:sp>
    </p:spTree>
    <p:extLst>
      <p:ext uri="{BB962C8B-B14F-4D97-AF65-F5344CB8AC3E}">
        <p14:creationId xmlns:p14="http://schemas.microsoft.com/office/powerpoint/2010/main" val="20277692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8009159-8810-7F5D-F8DA-241024E3CEDF}"/>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414BDBA4-45F1-3266-4874-AA10D1A1E80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1542DE10-56C9-D061-0776-6EB05EA780D4}"/>
              </a:ext>
            </a:extLst>
          </p:cNvPr>
          <p:cNvSpPr>
            <a:spLocks noGrp="1"/>
          </p:cNvSpPr>
          <p:nvPr>
            <p:ph type="dt" sz="half" idx="10"/>
          </p:nvPr>
        </p:nvSpPr>
        <p:spPr/>
        <p:txBody>
          <a:bodyPr/>
          <a:lstStyle/>
          <a:p>
            <a:fld id="{917A1E11-2CF7-441D-9551-23E725DCB398}" type="datetimeFigureOut">
              <a:rPr lang="it-IT" smtClean="0"/>
              <a:t>10/11/2025</a:t>
            </a:fld>
            <a:endParaRPr lang="it-IT"/>
          </a:p>
        </p:txBody>
      </p:sp>
      <p:sp>
        <p:nvSpPr>
          <p:cNvPr id="5" name="Segnaposto piè di pagina 4">
            <a:extLst>
              <a:ext uri="{FF2B5EF4-FFF2-40B4-BE49-F238E27FC236}">
                <a16:creationId xmlns:a16="http://schemas.microsoft.com/office/drawing/2014/main" id="{C32CCC4A-1205-98C8-28D2-B7A4F360FA5F}"/>
              </a:ext>
            </a:extLst>
          </p:cNvPr>
          <p:cNvSpPr>
            <a:spLocks noGrp="1"/>
          </p:cNvSpPr>
          <p:nvPr>
            <p:ph type="ftr" sz="quarter" idx="11"/>
          </p:nvPr>
        </p:nvSpPr>
        <p:spPr/>
        <p:txBody>
          <a:bodyPr/>
          <a:lstStyle/>
          <a:p>
            <a:endParaRPr lang="it-IT"/>
          </a:p>
        </p:txBody>
      </p:sp>
      <p:sp>
        <p:nvSpPr>
          <p:cNvPr id="6" name="Segnaposto numero diapositiva 5">
            <a:extLst>
              <a:ext uri="{FF2B5EF4-FFF2-40B4-BE49-F238E27FC236}">
                <a16:creationId xmlns:a16="http://schemas.microsoft.com/office/drawing/2014/main" id="{BF85D885-2DAE-1BBF-40B4-9037BF934EF2}"/>
              </a:ext>
            </a:extLst>
          </p:cNvPr>
          <p:cNvSpPr>
            <a:spLocks noGrp="1"/>
          </p:cNvSpPr>
          <p:nvPr>
            <p:ph type="sldNum" sz="quarter" idx="12"/>
          </p:nvPr>
        </p:nvSpPr>
        <p:spPr/>
        <p:txBody>
          <a:bodyPr/>
          <a:lstStyle/>
          <a:p>
            <a:fld id="{10C704BD-0F41-479E-B981-051C4319E5F4}" type="slidenum">
              <a:rPr lang="it-IT" smtClean="0"/>
              <a:t>‹N›</a:t>
            </a:fld>
            <a:endParaRPr lang="it-IT"/>
          </a:p>
        </p:txBody>
      </p:sp>
    </p:spTree>
    <p:extLst>
      <p:ext uri="{BB962C8B-B14F-4D97-AF65-F5344CB8AC3E}">
        <p14:creationId xmlns:p14="http://schemas.microsoft.com/office/powerpoint/2010/main" val="27013779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E856D40-A813-B5AE-EEAB-083D7427E007}"/>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8E23DBAC-5B8F-625D-6466-83B0E57D5699}"/>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3D481D30-5558-5F4D-9CEC-F76D978DDC61}"/>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422FFCCA-DBE5-96C5-CB53-32664310D14E}"/>
              </a:ext>
            </a:extLst>
          </p:cNvPr>
          <p:cNvSpPr>
            <a:spLocks noGrp="1"/>
          </p:cNvSpPr>
          <p:nvPr>
            <p:ph type="dt" sz="half" idx="10"/>
          </p:nvPr>
        </p:nvSpPr>
        <p:spPr/>
        <p:txBody>
          <a:bodyPr/>
          <a:lstStyle/>
          <a:p>
            <a:fld id="{917A1E11-2CF7-441D-9551-23E725DCB398}" type="datetimeFigureOut">
              <a:rPr lang="it-IT" smtClean="0"/>
              <a:t>10/11/2025</a:t>
            </a:fld>
            <a:endParaRPr lang="it-IT"/>
          </a:p>
        </p:txBody>
      </p:sp>
      <p:sp>
        <p:nvSpPr>
          <p:cNvPr id="6" name="Segnaposto piè di pagina 5">
            <a:extLst>
              <a:ext uri="{FF2B5EF4-FFF2-40B4-BE49-F238E27FC236}">
                <a16:creationId xmlns:a16="http://schemas.microsoft.com/office/drawing/2014/main" id="{66D73EEE-C4AC-44C3-510A-876C7613434A}"/>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0F78E52E-7E91-FA6B-165C-F84519D31563}"/>
              </a:ext>
            </a:extLst>
          </p:cNvPr>
          <p:cNvSpPr>
            <a:spLocks noGrp="1"/>
          </p:cNvSpPr>
          <p:nvPr>
            <p:ph type="sldNum" sz="quarter" idx="12"/>
          </p:nvPr>
        </p:nvSpPr>
        <p:spPr/>
        <p:txBody>
          <a:bodyPr/>
          <a:lstStyle/>
          <a:p>
            <a:fld id="{10C704BD-0F41-479E-B981-051C4319E5F4}" type="slidenum">
              <a:rPr lang="it-IT" smtClean="0"/>
              <a:t>‹N›</a:t>
            </a:fld>
            <a:endParaRPr lang="it-IT"/>
          </a:p>
        </p:txBody>
      </p:sp>
    </p:spTree>
    <p:extLst>
      <p:ext uri="{BB962C8B-B14F-4D97-AF65-F5344CB8AC3E}">
        <p14:creationId xmlns:p14="http://schemas.microsoft.com/office/powerpoint/2010/main" val="337048552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776E109-3DE7-ADF5-B1B4-B17F5E77ED70}"/>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453A3E14-5655-B87C-E115-9579B84AA24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EAF4F2C9-C4F5-5722-E9A4-4E53E7705140}"/>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75F89A2B-CE1B-8683-8501-3B7B0C40A3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AA907464-8173-CDB8-883B-6BF5AED17EA2}"/>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68772CEF-8337-AF28-189B-8B619A770FC8}"/>
              </a:ext>
            </a:extLst>
          </p:cNvPr>
          <p:cNvSpPr>
            <a:spLocks noGrp="1"/>
          </p:cNvSpPr>
          <p:nvPr>
            <p:ph type="dt" sz="half" idx="10"/>
          </p:nvPr>
        </p:nvSpPr>
        <p:spPr/>
        <p:txBody>
          <a:bodyPr/>
          <a:lstStyle/>
          <a:p>
            <a:fld id="{917A1E11-2CF7-441D-9551-23E725DCB398}" type="datetimeFigureOut">
              <a:rPr lang="it-IT" smtClean="0"/>
              <a:t>10/11/2025</a:t>
            </a:fld>
            <a:endParaRPr lang="it-IT"/>
          </a:p>
        </p:txBody>
      </p:sp>
      <p:sp>
        <p:nvSpPr>
          <p:cNvPr id="8" name="Segnaposto piè di pagina 7">
            <a:extLst>
              <a:ext uri="{FF2B5EF4-FFF2-40B4-BE49-F238E27FC236}">
                <a16:creationId xmlns:a16="http://schemas.microsoft.com/office/drawing/2014/main" id="{DD49C77A-FE3E-0C31-873D-B6A041BB34DD}"/>
              </a:ext>
            </a:extLst>
          </p:cNvPr>
          <p:cNvSpPr>
            <a:spLocks noGrp="1"/>
          </p:cNvSpPr>
          <p:nvPr>
            <p:ph type="ftr" sz="quarter" idx="11"/>
          </p:nvPr>
        </p:nvSpPr>
        <p:spPr/>
        <p:txBody>
          <a:bodyPr/>
          <a:lstStyle/>
          <a:p>
            <a:endParaRPr lang="it-IT"/>
          </a:p>
        </p:txBody>
      </p:sp>
      <p:sp>
        <p:nvSpPr>
          <p:cNvPr id="9" name="Segnaposto numero diapositiva 8">
            <a:extLst>
              <a:ext uri="{FF2B5EF4-FFF2-40B4-BE49-F238E27FC236}">
                <a16:creationId xmlns:a16="http://schemas.microsoft.com/office/drawing/2014/main" id="{A84E0F4D-E365-3FC8-71BE-1B928C1EC563}"/>
              </a:ext>
            </a:extLst>
          </p:cNvPr>
          <p:cNvSpPr>
            <a:spLocks noGrp="1"/>
          </p:cNvSpPr>
          <p:nvPr>
            <p:ph type="sldNum" sz="quarter" idx="12"/>
          </p:nvPr>
        </p:nvSpPr>
        <p:spPr/>
        <p:txBody>
          <a:bodyPr/>
          <a:lstStyle/>
          <a:p>
            <a:fld id="{10C704BD-0F41-479E-B981-051C4319E5F4}" type="slidenum">
              <a:rPr lang="it-IT" smtClean="0"/>
              <a:t>‹N›</a:t>
            </a:fld>
            <a:endParaRPr lang="it-IT"/>
          </a:p>
        </p:txBody>
      </p:sp>
    </p:spTree>
    <p:extLst>
      <p:ext uri="{BB962C8B-B14F-4D97-AF65-F5344CB8AC3E}">
        <p14:creationId xmlns:p14="http://schemas.microsoft.com/office/powerpoint/2010/main" val="343112570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BE2792D-BC6F-036A-4D9C-CDB87253BB16}"/>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449CD42C-FAC7-0EBF-8CB9-9D38E285A12C}"/>
              </a:ext>
            </a:extLst>
          </p:cNvPr>
          <p:cNvSpPr>
            <a:spLocks noGrp="1"/>
          </p:cNvSpPr>
          <p:nvPr>
            <p:ph type="dt" sz="half" idx="10"/>
          </p:nvPr>
        </p:nvSpPr>
        <p:spPr/>
        <p:txBody>
          <a:bodyPr/>
          <a:lstStyle/>
          <a:p>
            <a:fld id="{917A1E11-2CF7-441D-9551-23E725DCB398}" type="datetimeFigureOut">
              <a:rPr lang="it-IT" smtClean="0"/>
              <a:t>10/11/2025</a:t>
            </a:fld>
            <a:endParaRPr lang="it-IT"/>
          </a:p>
        </p:txBody>
      </p:sp>
      <p:sp>
        <p:nvSpPr>
          <p:cNvPr id="4" name="Segnaposto piè di pagina 3">
            <a:extLst>
              <a:ext uri="{FF2B5EF4-FFF2-40B4-BE49-F238E27FC236}">
                <a16:creationId xmlns:a16="http://schemas.microsoft.com/office/drawing/2014/main" id="{7D582636-9899-F797-DC71-E21880BD0DD9}"/>
              </a:ext>
            </a:extLst>
          </p:cNvPr>
          <p:cNvSpPr>
            <a:spLocks noGrp="1"/>
          </p:cNvSpPr>
          <p:nvPr>
            <p:ph type="ftr" sz="quarter" idx="11"/>
          </p:nvPr>
        </p:nvSpPr>
        <p:spPr/>
        <p:txBody>
          <a:bodyPr/>
          <a:lstStyle/>
          <a:p>
            <a:endParaRPr lang="it-IT"/>
          </a:p>
        </p:txBody>
      </p:sp>
      <p:sp>
        <p:nvSpPr>
          <p:cNvPr id="5" name="Segnaposto numero diapositiva 4">
            <a:extLst>
              <a:ext uri="{FF2B5EF4-FFF2-40B4-BE49-F238E27FC236}">
                <a16:creationId xmlns:a16="http://schemas.microsoft.com/office/drawing/2014/main" id="{4DF01DEC-869A-5306-F906-DF7CBCBBE344}"/>
              </a:ext>
            </a:extLst>
          </p:cNvPr>
          <p:cNvSpPr>
            <a:spLocks noGrp="1"/>
          </p:cNvSpPr>
          <p:nvPr>
            <p:ph type="sldNum" sz="quarter" idx="12"/>
          </p:nvPr>
        </p:nvSpPr>
        <p:spPr/>
        <p:txBody>
          <a:bodyPr/>
          <a:lstStyle/>
          <a:p>
            <a:fld id="{10C704BD-0F41-479E-B981-051C4319E5F4}" type="slidenum">
              <a:rPr lang="it-IT" smtClean="0"/>
              <a:t>‹N›</a:t>
            </a:fld>
            <a:endParaRPr lang="it-IT"/>
          </a:p>
        </p:txBody>
      </p:sp>
    </p:spTree>
    <p:extLst>
      <p:ext uri="{BB962C8B-B14F-4D97-AF65-F5344CB8AC3E}">
        <p14:creationId xmlns:p14="http://schemas.microsoft.com/office/powerpoint/2010/main" val="406158698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F4FE249E-D878-0F0A-9E7A-CF0217F0717E}"/>
              </a:ext>
            </a:extLst>
          </p:cNvPr>
          <p:cNvSpPr>
            <a:spLocks noGrp="1"/>
          </p:cNvSpPr>
          <p:nvPr>
            <p:ph type="dt" sz="half" idx="10"/>
          </p:nvPr>
        </p:nvSpPr>
        <p:spPr/>
        <p:txBody>
          <a:bodyPr/>
          <a:lstStyle/>
          <a:p>
            <a:fld id="{917A1E11-2CF7-441D-9551-23E725DCB398}" type="datetimeFigureOut">
              <a:rPr lang="it-IT" smtClean="0"/>
              <a:t>10/11/2025</a:t>
            </a:fld>
            <a:endParaRPr lang="it-IT"/>
          </a:p>
        </p:txBody>
      </p:sp>
      <p:sp>
        <p:nvSpPr>
          <p:cNvPr id="3" name="Segnaposto piè di pagina 2">
            <a:extLst>
              <a:ext uri="{FF2B5EF4-FFF2-40B4-BE49-F238E27FC236}">
                <a16:creationId xmlns:a16="http://schemas.microsoft.com/office/drawing/2014/main" id="{61142557-3CC6-E12A-413E-FC718986A54A}"/>
              </a:ext>
            </a:extLst>
          </p:cNvPr>
          <p:cNvSpPr>
            <a:spLocks noGrp="1"/>
          </p:cNvSpPr>
          <p:nvPr>
            <p:ph type="ftr" sz="quarter" idx="11"/>
          </p:nvPr>
        </p:nvSpPr>
        <p:spPr/>
        <p:txBody>
          <a:bodyPr/>
          <a:lstStyle/>
          <a:p>
            <a:endParaRPr lang="it-IT"/>
          </a:p>
        </p:txBody>
      </p:sp>
      <p:sp>
        <p:nvSpPr>
          <p:cNvPr id="4" name="Segnaposto numero diapositiva 3">
            <a:extLst>
              <a:ext uri="{FF2B5EF4-FFF2-40B4-BE49-F238E27FC236}">
                <a16:creationId xmlns:a16="http://schemas.microsoft.com/office/drawing/2014/main" id="{B44FCF97-406C-249B-0402-0E8616638643}"/>
              </a:ext>
            </a:extLst>
          </p:cNvPr>
          <p:cNvSpPr>
            <a:spLocks noGrp="1"/>
          </p:cNvSpPr>
          <p:nvPr>
            <p:ph type="sldNum" sz="quarter" idx="12"/>
          </p:nvPr>
        </p:nvSpPr>
        <p:spPr/>
        <p:txBody>
          <a:bodyPr/>
          <a:lstStyle/>
          <a:p>
            <a:fld id="{10C704BD-0F41-479E-B981-051C4319E5F4}" type="slidenum">
              <a:rPr lang="it-IT" smtClean="0"/>
              <a:t>‹N›</a:t>
            </a:fld>
            <a:endParaRPr lang="it-IT"/>
          </a:p>
        </p:txBody>
      </p:sp>
    </p:spTree>
    <p:extLst>
      <p:ext uri="{BB962C8B-B14F-4D97-AF65-F5344CB8AC3E}">
        <p14:creationId xmlns:p14="http://schemas.microsoft.com/office/powerpoint/2010/main" val="246721684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594108B-A553-7502-D5D9-3C6EBDF3C498}"/>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0246A4CC-3B5A-2DC8-485E-1058B15923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352407F1-39F5-53BC-D056-D0F25B6B53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7733A770-56EB-2277-64C8-84255189E76D}"/>
              </a:ext>
            </a:extLst>
          </p:cNvPr>
          <p:cNvSpPr>
            <a:spLocks noGrp="1"/>
          </p:cNvSpPr>
          <p:nvPr>
            <p:ph type="dt" sz="half" idx="10"/>
          </p:nvPr>
        </p:nvSpPr>
        <p:spPr/>
        <p:txBody>
          <a:bodyPr/>
          <a:lstStyle/>
          <a:p>
            <a:fld id="{917A1E11-2CF7-441D-9551-23E725DCB398}" type="datetimeFigureOut">
              <a:rPr lang="it-IT" smtClean="0"/>
              <a:t>10/11/2025</a:t>
            </a:fld>
            <a:endParaRPr lang="it-IT"/>
          </a:p>
        </p:txBody>
      </p:sp>
      <p:sp>
        <p:nvSpPr>
          <p:cNvPr id="6" name="Segnaposto piè di pagina 5">
            <a:extLst>
              <a:ext uri="{FF2B5EF4-FFF2-40B4-BE49-F238E27FC236}">
                <a16:creationId xmlns:a16="http://schemas.microsoft.com/office/drawing/2014/main" id="{B715F64D-EEC5-DA5A-1850-6AC1A667CCA2}"/>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15AAB08E-6B68-4D50-FB9E-9F9B24DCA444}"/>
              </a:ext>
            </a:extLst>
          </p:cNvPr>
          <p:cNvSpPr>
            <a:spLocks noGrp="1"/>
          </p:cNvSpPr>
          <p:nvPr>
            <p:ph type="sldNum" sz="quarter" idx="12"/>
          </p:nvPr>
        </p:nvSpPr>
        <p:spPr/>
        <p:txBody>
          <a:bodyPr/>
          <a:lstStyle/>
          <a:p>
            <a:fld id="{10C704BD-0F41-479E-B981-051C4319E5F4}" type="slidenum">
              <a:rPr lang="it-IT" smtClean="0"/>
              <a:t>‹N›</a:t>
            </a:fld>
            <a:endParaRPr lang="it-IT"/>
          </a:p>
        </p:txBody>
      </p:sp>
    </p:spTree>
    <p:extLst>
      <p:ext uri="{BB962C8B-B14F-4D97-AF65-F5344CB8AC3E}">
        <p14:creationId xmlns:p14="http://schemas.microsoft.com/office/powerpoint/2010/main" val="401127413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1D5E360-3552-FA1D-7504-459E37A9E6C2}"/>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273B1B7C-161D-3E49-837F-239685D93E8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a:extLst>
              <a:ext uri="{FF2B5EF4-FFF2-40B4-BE49-F238E27FC236}">
                <a16:creationId xmlns:a16="http://schemas.microsoft.com/office/drawing/2014/main" id="{2C27F234-EDF4-4805-8ACB-27C6065212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80532DF5-5735-09F1-3681-EDE808A0B69D}"/>
              </a:ext>
            </a:extLst>
          </p:cNvPr>
          <p:cNvSpPr>
            <a:spLocks noGrp="1"/>
          </p:cNvSpPr>
          <p:nvPr>
            <p:ph type="dt" sz="half" idx="10"/>
          </p:nvPr>
        </p:nvSpPr>
        <p:spPr/>
        <p:txBody>
          <a:bodyPr/>
          <a:lstStyle/>
          <a:p>
            <a:fld id="{917A1E11-2CF7-441D-9551-23E725DCB398}" type="datetimeFigureOut">
              <a:rPr lang="it-IT" smtClean="0"/>
              <a:t>10/11/2025</a:t>
            </a:fld>
            <a:endParaRPr lang="it-IT"/>
          </a:p>
        </p:txBody>
      </p:sp>
      <p:sp>
        <p:nvSpPr>
          <p:cNvPr id="6" name="Segnaposto piè di pagina 5">
            <a:extLst>
              <a:ext uri="{FF2B5EF4-FFF2-40B4-BE49-F238E27FC236}">
                <a16:creationId xmlns:a16="http://schemas.microsoft.com/office/drawing/2014/main" id="{609095D9-7B5D-026C-D909-F758ED593500}"/>
              </a:ext>
            </a:extLst>
          </p:cNvPr>
          <p:cNvSpPr>
            <a:spLocks noGrp="1"/>
          </p:cNvSpPr>
          <p:nvPr>
            <p:ph type="ftr" sz="quarter" idx="11"/>
          </p:nvPr>
        </p:nvSpPr>
        <p:spPr/>
        <p:txBody>
          <a:bodyPr/>
          <a:lstStyle/>
          <a:p>
            <a:endParaRPr lang="it-IT"/>
          </a:p>
        </p:txBody>
      </p:sp>
      <p:sp>
        <p:nvSpPr>
          <p:cNvPr id="7" name="Segnaposto numero diapositiva 6">
            <a:extLst>
              <a:ext uri="{FF2B5EF4-FFF2-40B4-BE49-F238E27FC236}">
                <a16:creationId xmlns:a16="http://schemas.microsoft.com/office/drawing/2014/main" id="{C18E763A-AD51-7C08-BDE2-04E92779470B}"/>
              </a:ext>
            </a:extLst>
          </p:cNvPr>
          <p:cNvSpPr>
            <a:spLocks noGrp="1"/>
          </p:cNvSpPr>
          <p:nvPr>
            <p:ph type="sldNum" sz="quarter" idx="12"/>
          </p:nvPr>
        </p:nvSpPr>
        <p:spPr/>
        <p:txBody>
          <a:bodyPr/>
          <a:lstStyle/>
          <a:p>
            <a:fld id="{10C704BD-0F41-479E-B981-051C4319E5F4}" type="slidenum">
              <a:rPr lang="it-IT" smtClean="0"/>
              <a:t>‹N›</a:t>
            </a:fld>
            <a:endParaRPr lang="it-IT"/>
          </a:p>
        </p:txBody>
      </p:sp>
    </p:spTree>
    <p:extLst>
      <p:ext uri="{BB962C8B-B14F-4D97-AF65-F5344CB8AC3E}">
        <p14:creationId xmlns:p14="http://schemas.microsoft.com/office/powerpoint/2010/main" val="25391891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FE406C66-5B21-98E7-8919-2310C40ACFE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521FDA95-E09E-0166-6FC2-5D2E6A3FA6A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DA6637C8-3129-FDEE-B42A-D245EBECCD9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7A1E11-2CF7-441D-9551-23E725DCB398}" type="datetimeFigureOut">
              <a:rPr lang="it-IT" smtClean="0"/>
              <a:t>10/11/2025</a:t>
            </a:fld>
            <a:endParaRPr lang="it-IT"/>
          </a:p>
        </p:txBody>
      </p:sp>
      <p:sp>
        <p:nvSpPr>
          <p:cNvPr id="5" name="Segnaposto piè di pagina 4">
            <a:extLst>
              <a:ext uri="{FF2B5EF4-FFF2-40B4-BE49-F238E27FC236}">
                <a16:creationId xmlns:a16="http://schemas.microsoft.com/office/drawing/2014/main" id="{622E6EF7-15C5-234F-C055-054B50D68A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egnaposto numero diapositiva 5">
            <a:extLst>
              <a:ext uri="{FF2B5EF4-FFF2-40B4-BE49-F238E27FC236}">
                <a16:creationId xmlns:a16="http://schemas.microsoft.com/office/drawing/2014/main" id="{0BFC5F4D-512B-0D59-17F7-7DF452A2700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C704BD-0F41-479E-B981-051C4319E5F4}" type="slidenum">
              <a:rPr lang="it-IT" smtClean="0"/>
              <a:t>‹N›</a:t>
            </a:fld>
            <a:endParaRPr lang="it-IT"/>
          </a:p>
        </p:txBody>
      </p:sp>
    </p:spTree>
    <p:extLst>
      <p:ext uri="{BB962C8B-B14F-4D97-AF65-F5344CB8AC3E}">
        <p14:creationId xmlns:p14="http://schemas.microsoft.com/office/powerpoint/2010/main" val="33888765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10"/>
    </mc:Choice>
    <mc:Fallback xmlns="">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microsoft.com/office/2007/relationships/hdphoto" Target="../media/hdphoto2.wdp"/><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7.gif"/><Relationship Id="rId4" Type="http://schemas.openxmlformats.org/officeDocument/2006/relationships/image" Target="../media/image6.gif"/></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8.gif"/><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audio" Target="../media/audio1.wav"/><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microsoft.com/office/2007/relationships/hdphoto" Target="../media/hdphoto3.wdp"/><Relationship Id="rId5" Type="http://schemas.openxmlformats.org/officeDocument/2006/relationships/image" Target="../media/image9.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4.wdp"/><Relationship Id="rId5" Type="http://schemas.openxmlformats.org/officeDocument/2006/relationships/image" Target="../media/image10.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43000" b="-43000"/>
          </a:stretch>
        </a:blipFill>
        <a:effectLst/>
      </p:bgPr>
    </p:bg>
    <p:spTree>
      <p:nvGrpSpPr>
        <p:cNvPr id="1" name="">
          <a:extLst>
            <a:ext uri="{FF2B5EF4-FFF2-40B4-BE49-F238E27FC236}">
              <a16:creationId xmlns:a16="http://schemas.microsoft.com/office/drawing/2014/main" id="{4542DF3A-5695-2C04-9BC4-1570011C786A}"/>
            </a:ext>
          </a:extLst>
        </p:cNvPr>
        <p:cNvGrpSpPr/>
        <p:nvPr/>
      </p:nvGrpSpPr>
      <p:grpSpPr>
        <a:xfrm>
          <a:off x="0" y="0"/>
          <a:ext cx="0" cy="0"/>
          <a:chOff x="0" y="0"/>
          <a:chExt cx="0" cy="0"/>
        </a:xfrm>
      </p:grpSpPr>
      <p:pic>
        <p:nvPicPr>
          <p:cNvPr id="4" name="Immagine 3">
            <a:extLst>
              <a:ext uri="{FF2B5EF4-FFF2-40B4-BE49-F238E27FC236}">
                <a16:creationId xmlns:a16="http://schemas.microsoft.com/office/drawing/2014/main" id="{4678000B-09CF-1AA4-CEBD-C3ABF3C289D2}"/>
              </a:ext>
            </a:extLst>
          </p:cNvPr>
          <p:cNvPicPr>
            <a:picLocks noChangeAspect="1"/>
          </p:cNvPicPr>
          <p:nvPr/>
        </p:nvPicPr>
        <p:blipFill>
          <a:blip r:embed="rId3"/>
          <a:srcRect r="17839"/>
          <a:stretch>
            <a:fillRect/>
          </a:stretch>
        </p:blipFill>
        <p:spPr>
          <a:xfrm>
            <a:off x="-208344" y="-794280"/>
            <a:ext cx="12400344" cy="8562309"/>
          </a:xfrm>
          <a:prstGeom prst="rect">
            <a:avLst/>
          </a:prstGeom>
          <a:effectLst>
            <a:outerShdw blurRad="50800" dist="50800" dir="5400000" sx="104000" sy="104000" algn="ctr" rotWithShape="0">
              <a:srgbClr val="000000">
                <a:alpha val="50000"/>
              </a:srgbClr>
            </a:outerShdw>
          </a:effectLst>
        </p:spPr>
      </p:pic>
      <p:pic>
        <p:nvPicPr>
          <p:cNvPr id="2" name="Immagine 1">
            <a:extLst>
              <a:ext uri="{FF2B5EF4-FFF2-40B4-BE49-F238E27FC236}">
                <a16:creationId xmlns:a16="http://schemas.microsoft.com/office/drawing/2014/main" id="{FC13D7B7-E3D9-3F64-D67C-45ED46C5D009}"/>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9961" b="89893" l="5035" r="92535">
                        <a14:foregroundMark x1="30122" y1="58057" x2="43924" y2="59229"/>
                        <a14:foregroundMark x1="52778" y1="60352" x2="61198" y2="59766"/>
                        <a14:foregroundMark x1="60677" y1="59766" x2="59983" y2="59619"/>
                        <a14:foregroundMark x1="61198" y1="59521" x2="74306" y2="56982"/>
                        <a14:foregroundMark x1="74306" y1="56982" x2="74479" y2="56641"/>
                        <a14:foregroundMark x1="84635" y1="56934" x2="92535" y2="61816"/>
                        <a14:foregroundMark x1="14844" y1="44727" x2="11024" y2="47168"/>
                        <a14:foregroundMark x1="27083" y1="51465" x2="29601" y2="51465"/>
                        <a14:foregroundMark x1="35243" y1="56934" x2="42882" y2="56836"/>
                        <a14:foregroundMark x1="30816" y1="62891" x2="37240" y2="60352"/>
                        <a14:foregroundMark x1="92014" y1="64063" x2="90451" y2="57275"/>
                        <a14:foregroundMark x1="90451" y1="57227" x2="90799" y2="56982"/>
                        <a14:foregroundMark x1="10069" y1="50244" x2="6944" y2="49463"/>
                        <a14:foregroundMark x1="7292" y1="49707" x2="5642" y2="48926"/>
                        <a14:foregroundMark x1="6250" y1="49072" x2="5035" y2="48438"/>
                        <a14:foregroundMark x1="27604" y1="51758" x2="26302" y2="49609"/>
                        <a14:backgroundMark x1="30556" y1="53271" x2="30556" y2="53271"/>
                        <a14:backgroundMark x1="30556" y1="53271" x2="30556" y2="53271"/>
                        <a14:backgroundMark x1="30469" y1="53271" x2="30295" y2="53271"/>
                        <a14:backgroundMark x1="31163" y1="52734" x2="31163" y2="52734"/>
                      </a14:backgroundRemoval>
                    </a14:imgEffect>
                  </a14:imgLayer>
                </a14:imgProps>
              </a:ext>
            </a:extLst>
          </a:blip>
          <a:srcRect t="42605" b="28346"/>
          <a:stretch>
            <a:fillRect/>
          </a:stretch>
        </p:blipFill>
        <p:spPr>
          <a:xfrm>
            <a:off x="2893671" y="1519177"/>
            <a:ext cx="7715247" cy="3819646"/>
          </a:xfrm>
          <a:prstGeom prst="rect">
            <a:avLst/>
          </a:prstGeom>
          <a:effectLst>
            <a:glow rad="139700">
              <a:schemeClr val="tx1">
                <a:alpha val="80000"/>
              </a:schemeClr>
            </a:glow>
          </a:effectLst>
        </p:spPr>
      </p:pic>
    </p:spTree>
    <p:extLst>
      <p:ext uri="{BB962C8B-B14F-4D97-AF65-F5344CB8AC3E}">
        <p14:creationId xmlns:p14="http://schemas.microsoft.com/office/powerpoint/2010/main" val="10070549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750" fill="hold"/>
                                        <p:tgtEl>
                                          <p:spTgt spid="2"/>
                                        </p:tgtEl>
                                        <p:attrNameLst>
                                          <p:attrName>ppt_x</p:attrName>
                                        </p:attrNameLst>
                                      </p:cBhvr>
                                      <p:tavLst>
                                        <p:tav tm="0">
                                          <p:val>
                                            <p:strVal val="1+#ppt_w/2"/>
                                          </p:val>
                                        </p:tav>
                                        <p:tav tm="100000">
                                          <p:val>
                                            <p:strVal val="#ppt_x"/>
                                          </p:val>
                                        </p:tav>
                                      </p:tavLst>
                                    </p:anim>
                                    <p:anim calcmode="lin" valueType="num">
                                      <p:cBhvr additive="base">
                                        <p:cTn id="8" dur="7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43000" b="-43000"/>
          </a:stretch>
        </a:blipFill>
        <a:effectLst/>
      </p:bgPr>
    </p:bg>
    <p:spTree>
      <p:nvGrpSpPr>
        <p:cNvPr id="1" name="">
          <a:extLst>
            <a:ext uri="{FF2B5EF4-FFF2-40B4-BE49-F238E27FC236}">
              <a16:creationId xmlns:a16="http://schemas.microsoft.com/office/drawing/2014/main" id="{79B9AE29-043E-1690-4EB9-FE78347DA9D8}"/>
            </a:ext>
          </a:extLst>
        </p:cNvPr>
        <p:cNvGrpSpPr/>
        <p:nvPr/>
      </p:nvGrpSpPr>
      <p:grpSpPr>
        <a:xfrm>
          <a:off x="0" y="0"/>
          <a:ext cx="0" cy="0"/>
          <a:chOff x="0" y="0"/>
          <a:chExt cx="0" cy="0"/>
        </a:xfrm>
      </p:grpSpPr>
      <p:pic>
        <p:nvPicPr>
          <p:cNvPr id="4" name="Immagine 3">
            <a:extLst>
              <a:ext uri="{FF2B5EF4-FFF2-40B4-BE49-F238E27FC236}">
                <a16:creationId xmlns:a16="http://schemas.microsoft.com/office/drawing/2014/main" id="{6EC6082C-7F5E-EA52-28F2-DAD8767C23F9}"/>
              </a:ext>
            </a:extLst>
          </p:cNvPr>
          <p:cNvPicPr>
            <a:picLocks noChangeAspect="1"/>
          </p:cNvPicPr>
          <p:nvPr/>
        </p:nvPicPr>
        <p:blipFill>
          <a:blip r:embed="rId3"/>
          <a:srcRect l="16805" r="16805"/>
          <a:stretch>
            <a:fillRect/>
          </a:stretch>
        </p:blipFill>
        <p:spPr>
          <a:xfrm>
            <a:off x="-1813560" y="-852155"/>
            <a:ext cx="15316200" cy="8562309"/>
          </a:xfrm>
          <a:prstGeom prst="rect">
            <a:avLst/>
          </a:prstGeom>
          <a:effectLst>
            <a:outerShdw blurRad="50800" dist="50800" dir="5400000" sx="104000" sy="104000" algn="ctr" rotWithShape="0">
              <a:srgbClr val="000000">
                <a:alpha val="50000"/>
              </a:srgbClr>
            </a:outerShdw>
          </a:effectLst>
        </p:spPr>
      </p:pic>
      <p:grpSp>
        <p:nvGrpSpPr>
          <p:cNvPr id="6" name="Gruppo 5">
            <a:extLst>
              <a:ext uri="{FF2B5EF4-FFF2-40B4-BE49-F238E27FC236}">
                <a16:creationId xmlns:a16="http://schemas.microsoft.com/office/drawing/2014/main" id="{B52C0BCD-487D-D8E6-3FC0-96F4D4CBA096}"/>
              </a:ext>
            </a:extLst>
          </p:cNvPr>
          <p:cNvGrpSpPr/>
          <p:nvPr/>
        </p:nvGrpSpPr>
        <p:grpSpPr>
          <a:xfrm>
            <a:off x="655537" y="870986"/>
            <a:ext cx="6293903" cy="4673166"/>
            <a:chOff x="681277" y="894862"/>
            <a:chExt cx="8777478" cy="1360739"/>
          </a:xfrm>
        </p:grpSpPr>
        <p:sp>
          <p:nvSpPr>
            <p:cNvPr id="5" name="CasellaDiTesto 4">
              <a:extLst>
                <a:ext uri="{FF2B5EF4-FFF2-40B4-BE49-F238E27FC236}">
                  <a16:creationId xmlns:a16="http://schemas.microsoft.com/office/drawing/2014/main" id="{497C6CEC-BE3A-EDD1-6721-5A41AD131E75}"/>
                </a:ext>
              </a:extLst>
            </p:cNvPr>
            <p:cNvSpPr txBox="1"/>
            <p:nvPr/>
          </p:nvSpPr>
          <p:spPr>
            <a:xfrm>
              <a:off x="681277" y="1153290"/>
              <a:ext cx="8777478" cy="1102311"/>
            </a:xfrm>
            <a:prstGeom prst="rect">
              <a:avLst/>
            </a:prstGeom>
            <a:noFill/>
            <a:effectLst>
              <a:outerShdw blurRad="50800" dist="38100" dir="2700000" algn="tl" rotWithShape="0">
                <a:prstClr val="black">
                  <a:alpha val="40000"/>
                </a:prstClr>
              </a:outerShdw>
            </a:effectLst>
          </p:spPr>
          <p:txBody>
            <a:bodyPr wrap="square" rtlCol="0">
              <a:spAutoFit/>
            </a:bodyPr>
            <a:lstStyle/>
            <a:p>
              <a:r>
                <a:rPr lang="it-IT" sz="2400" b="1" dirty="0">
                  <a:latin typeface="Pixelify Sans" pitchFamily="2" charset="0"/>
                </a:rPr>
                <a:t>Il concept narrativo si articola attorno a una missione di salvataggio. A seguito di una sequenza introduttiva, il protagonista riceverà in custodia un'ampolla contenente dei girini. L'obiettivo primario del giocatore sarà quello di garantirne la sopravvivenza, con lo scopo ultimo di condurli verso un nuovo stagno che possa fungere da habitat sicuro e futura dimora.. </a:t>
              </a:r>
            </a:p>
          </p:txBody>
        </p:sp>
        <p:sp>
          <p:nvSpPr>
            <p:cNvPr id="2" name="CasellaDiTesto 1">
              <a:extLst>
                <a:ext uri="{FF2B5EF4-FFF2-40B4-BE49-F238E27FC236}">
                  <a16:creationId xmlns:a16="http://schemas.microsoft.com/office/drawing/2014/main" id="{940F720C-30CE-E53D-1935-019922014554}"/>
                </a:ext>
              </a:extLst>
            </p:cNvPr>
            <p:cNvSpPr txBox="1"/>
            <p:nvPr/>
          </p:nvSpPr>
          <p:spPr>
            <a:xfrm>
              <a:off x="3444257" y="894862"/>
              <a:ext cx="3251514" cy="206123"/>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it-IT" sz="4000" b="1" dirty="0">
                  <a:latin typeface="Pixelify Sans" pitchFamily="2" charset="0"/>
                </a:rPr>
                <a:t>STORIA</a:t>
              </a:r>
            </a:p>
          </p:txBody>
        </p:sp>
      </p:grpSp>
      <p:pic>
        <p:nvPicPr>
          <p:cNvPr id="8" name="Immagine 7">
            <a:extLst>
              <a:ext uri="{FF2B5EF4-FFF2-40B4-BE49-F238E27FC236}">
                <a16:creationId xmlns:a16="http://schemas.microsoft.com/office/drawing/2014/main" id="{95985BAC-58F5-2F9B-540C-9CF9EE2500AE}"/>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4400" l="10000" r="90000">
                        <a14:foregroundMark x1="40400" y1="18800" x2="39800" y2="18600"/>
                        <a14:foregroundMark x1="30000" y1="90000" x2="29600" y2="91600"/>
                        <a14:foregroundMark x1="50000" y1="92400" x2="34200" y2="91800"/>
                        <a14:foregroundMark x1="28400" y1="94400" x2="26000" y2="91000"/>
                        <a14:backgroundMark x1="66000" y1="57600" x2="66400" y2="59600"/>
                      </a14:backgroundRemoval>
                    </a14:imgEffect>
                  </a14:imgLayer>
                </a14:imgProps>
              </a:ext>
            </a:extLst>
          </a:blip>
          <a:stretch>
            <a:fillRect/>
          </a:stretch>
        </p:blipFill>
        <p:spPr>
          <a:xfrm>
            <a:off x="7403894" y="1578870"/>
            <a:ext cx="3744806" cy="3744806"/>
          </a:xfrm>
          <a:prstGeom prst="rect">
            <a:avLst/>
          </a:prstGeom>
        </p:spPr>
      </p:pic>
      <p:sp>
        <p:nvSpPr>
          <p:cNvPr id="13" name="CasellaDiTesto 12">
            <a:extLst>
              <a:ext uri="{FF2B5EF4-FFF2-40B4-BE49-F238E27FC236}">
                <a16:creationId xmlns:a16="http://schemas.microsoft.com/office/drawing/2014/main" id="{5E2F83A1-E3CA-F6D0-C6C3-767E6C5FB7C4}"/>
              </a:ext>
            </a:extLst>
          </p:cNvPr>
          <p:cNvSpPr txBox="1"/>
          <p:nvPr/>
        </p:nvSpPr>
        <p:spPr>
          <a:xfrm>
            <a:off x="7403894" y="5144042"/>
            <a:ext cx="3744806" cy="400110"/>
          </a:xfrm>
          <a:prstGeom prst="rect">
            <a:avLst/>
          </a:prstGeom>
          <a:noFill/>
        </p:spPr>
        <p:txBody>
          <a:bodyPr wrap="square" rtlCol="0">
            <a:spAutoFit/>
          </a:bodyPr>
          <a:lstStyle/>
          <a:p>
            <a:pPr algn="ctr"/>
            <a:r>
              <a:rPr lang="it-IT" sz="2000" dirty="0">
                <a:latin typeface="Pixelify Sans" pitchFamily="2" charset="0"/>
              </a:rPr>
              <a:t>Prima </a:t>
            </a:r>
            <a:r>
              <a:rPr lang="it-IT" sz="2000" dirty="0">
                <a:solidFill>
                  <a:schemeClr val="tx1">
                    <a:lumMod val="95000"/>
                    <a:lumOff val="5000"/>
                  </a:schemeClr>
                </a:solidFill>
                <a:latin typeface="Pixelify Sans" pitchFamily="2" charset="0"/>
              </a:rPr>
              <a:t>bozza</a:t>
            </a:r>
            <a:r>
              <a:rPr lang="it-IT" sz="2000" dirty="0">
                <a:latin typeface="Pixelify Sans" pitchFamily="2" charset="0"/>
              </a:rPr>
              <a:t> del personaggio</a:t>
            </a:r>
          </a:p>
        </p:txBody>
      </p:sp>
    </p:spTree>
    <p:extLst>
      <p:ext uri="{BB962C8B-B14F-4D97-AF65-F5344CB8AC3E}">
        <p14:creationId xmlns:p14="http://schemas.microsoft.com/office/powerpoint/2010/main" val="36352670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250" fill="hold"/>
                                        <p:tgtEl>
                                          <p:spTgt spid="6"/>
                                        </p:tgtEl>
                                        <p:attrNameLst>
                                          <p:attrName>ppt_x</p:attrName>
                                        </p:attrNameLst>
                                      </p:cBhvr>
                                      <p:tavLst>
                                        <p:tav tm="0">
                                          <p:val>
                                            <p:strVal val="1+#ppt_w/2"/>
                                          </p:val>
                                        </p:tav>
                                        <p:tav tm="100000">
                                          <p:val>
                                            <p:strVal val="#ppt_x"/>
                                          </p:val>
                                        </p:tav>
                                      </p:tavLst>
                                    </p:anim>
                                    <p:anim calcmode="lin" valueType="num">
                                      <p:cBhvr additive="base">
                                        <p:cTn id="8" dur="25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250" fill="hold"/>
                                        <p:tgtEl>
                                          <p:spTgt spid="8"/>
                                        </p:tgtEl>
                                        <p:attrNameLst>
                                          <p:attrName>ppt_x</p:attrName>
                                        </p:attrNameLst>
                                      </p:cBhvr>
                                      <p:tavLst>
                                        <p:tav tm="0">
                                          <p:val>
                                            <p:strVal val="1+#ppt_w/2"/>
                                          </p:val>
                                        </p:tav>
                                        <p:tav tm="100000">
                                          <p:val>
                                            <p:strVal val="#ppt_x"/>
                                          </p:val>
                                        </p:tav>
                                      </p:tavLst>
                                    </p:anim>
                                    <p:anim calcmode="lin" valueType="num">
                                      <p:cBhvr additive="base">
                                        <p:cTn id="12" dur="25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250" fill="hold"/>
                                        <p:tgtEl>
                                          <p:spTgt spid="13"/>
                                        </p:tgtEl>
                                        <p:attrNameLst>
                                          <p:attrName>ppt_x</p:attrName>
                                        </p:attrNameLst>
                                      </p:cBhvr>
                                      <p:tavLst>
                                        <p:tav tm="0">
                                          <p:val>
                                            <p:strVal val="1+#ppt_w/2"/>
                                          </p:val>
                                        </p:tav>
                                        <p:tav tm="100000">
                                          <p:val>
                                            <p:strVal val="#ppt_x"/>
                                          </p:val>
                                        </p:tav>
                                      </p:tavLst>
                                    </p:anim>
                                    <p:anim calcmode="lin" valueType="num">
                                      <p:cBhvr additive="base">
                                        <p:cTn id="16" dur="25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43000" b="-43000"/>
          </a:stretch>
        </a:blipFill>
        <a:effectLst/>
      </p:bgPr>
    </p:bg>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A1E8A940-615D-D436-BDC0-EB1813664FB7}"/>
              </a:ext>
            </a:extLst>
          </p:cNvPr>
          <p:cNvPicPr>
            <a:picLocks noChangeAspect="1"/>
          </p:cNvPicPr>
          <p:nvPr/>
        </p:nvPicPr>
        <p:blipFill>
          <a:blip r:embed="rId3"/>
          <a:srcRect l="16182" r="17428"/>
          <a:stretch>
            <a:fillRect/>
          </a:stretch>
        </p:blipFill>
        <p:spPr>
          <a:xfrm>
            <a:off x="-1706880" y="-852155"/>
            <a:ext cx="15956280" cy="8562309"/>
          </a:xfrm>
          <a:prstGeom prst="rect">
            <a:avLst/>
          </a:prstGeom>
          <a:effectLst>
            <a:outerShdw blurRad="50800" dist="50800" dir="5400000" sx="104000" sy="104000" algn="ctr" rotWithShape="0">
              <a:srgbClr val="000000">
                <a:alpha val="50000"/>
              </a:srgbClr>
            </a:outerShdw>
          </a:effectLst>
        </p:spPr>
      </p:pic>
      <p:pic>
        <p:nvPicPr>
          <p:cNvPr id="10" name="Immagine 9">
            <a:extLst>
              <a:ext uri="{FF2B5EF4-FFF2-40B4-BE49-F238E27FC236}">
                <a16:creationId xmlns:a16="http://schemas.microsoft.com/office/drawing/2014/main" id="{867DDC39-12DD-D9D2-5AFD-73777693A588}"/>
              </a:ext>
            </a:extLst>
          </p:cNvPr>
          <p:cNvPicPr>
            <a:picLocks noChangeAspect="1"/>
          </p:cNvPicPr>
          <p:nvPr/>
        </p:nvPicPr>
        <p:blipFill>
          <a:blip r:embed="rId4"/>
          <a:srcRect l="8734" r="16929"/>
          <a:stretch>
            <a:fillRect/>
          </a:stretch>
        </p:blipFill>
        <p:spPr>
          <a:xfrm>
            <a:off x="7889390" y="1128339"/>
            <a:ext cx="4181639" cy="2803551"/>
          </a:xfrm>
          <a:prstGeom prst="roundRect">
            <a:avLst/>
          </a:prstGeom>
        </p:spPr>
      </p:pic>
      <p:sp>
        <p:nvSpPr>
          <p:cNvPr id="11" name="CasellaDiTesto 10">
            <a:extLst>
              <a:ext uri="{FF2B5EF4-FFF2-40B4-BE49-F238E27FC236}">
                <a16:creationId xmlns:a16="http://schemas.microsoft.com/office/drawing/2014/main" id="{9F97952C-193B-157E-6621-DBE5334AE639}"/>
              </a:ext>
            </a:extLst>
          </p:cNvPr>
          <p:cNvSpPr txBox="1"/>
          <p:nvPr/>
        </p:nvSpPr>
        <p:spPr>
          <a:xfrm>
            <a:off x="509286" y="4078084"/>
            <a:ext cx="11100122" cy="1323439"/>
          </a:xfrm>
          <a:prstGeom prst="rect">
            <a:avLst/>
          </a:prstGeom>
          <a:noFill/>
          <a:effectLst>
            <a:outerShdw blurRad="50800" dist="38100" dir="2700000" algn="tl" rotWithShape="0">
              <a:prstClr val="black">
                <a:alpha val="40000"/>
              </a:prstClr>
            </a:outerShdw>
          </a:effectLst>
        </p:spPr>
        <p:txBody>
          <a:bodyPr wrap="square" rtlCol="0">
            <a:spAutoFit/>
          </a:bodyPr>
          <a:lstStyle/>
          <a:p>
            <a:r>
              <a:rPr lang="it-IT" sz="2000" b="1" dirty="0">
                <a:latin typeface="Pixelify Sans" pitchFamily="2" charset="0"/>
              </a:rPr>
              <a:t>Da </a:t>
            </a:r>
            <a:r>
              <a:rPr lang="it-IT" sz="2000" b="1" dirty="0" err="1">
                <a:latin typeface="Pixelify Sans" pitchFamily="2" charset="0"/>
              </a:rPr>
              <a:t>Noita</a:t>
            </a:r>
            <a:r>
              <a:rPr lang="it-IT" sz="2000" b="1" dirty="0">
                <a:latin typeface="Pixelify Sans" pitchFamily="2" charset="0"/>
              </a:rPr>
              <a:t> prenderemo la resa visiva nonostante la semplicità tecnica e da </a:t>
            </a:r>
            <a:r>
              <a:rPr lang="it-IT" sz="2000" b="1" dirty="0" err="1">
                <a:latin typeface="Pixelify Sans" pitchFamily="2" charset="0"/>
              </a:rPr>
              <a:t>Blasphemous</a:t>
            </a:r>
            <a:r>
              <a:rPr lang="it-IT" sz="2000" b="1" dirty="0">
                <a:latin typeface="Pixelify Sans" pitchFamily="2" charset="0"/>
              </a:rPr>
              <a:t> l’ambientazione dark fantasy. Lo sviluppo si concentrerà sul perfezionamento del gameplay feeling e sulla cura dell'ambientazione, al fine di creare un'esperienza di gioco coinvolgente e atmosferica</a:t>
            </a:r>
            <a:endParaRPr lang="it-IT" sz="2000" b="1" dirty="0"/>
          </a:p>
        </p:txBody>
      </p:sp>
      <p:sp>
        <p:nvSpPr>
          <p:cNvPr id="12" name="CasellaDiTesto 11">
            <a:extLst>
              <a:ext uri="{FF2B5EF4-FFF2-40B4-BE49-F238E27FC236}">
                <a16:creationId xmlns:a16="http://schemas.microsoft.com/office/drawing/2014/main" id="{BB31BEFF-4E65-DB5F-80AB-0031662209ED}"/>
              </a:ext>
            </a:extLst>
          </p:cNvPr>
          <p:cNvSpPr txBox="1"/>
          <p:nvPr/>
        </p:nvSpPr>
        <p:spPr>
          <a:xfrm>
            <a:off x="2348594" y="905079"/>
            <a:ext cx="3303485" cy="707886"/>
          </a:xfrm>
          <a:prstGeom prst="rect">
            <a:avLst/>
          </a:prstGeom>
          <a:noFill/>
          <a:effectLst>
            <a:outerShdw blurRad="50800" dist="38100" dir="2700000" algn="tl" rotWithShape="0">
              <a:prstClr val="black">
                <a:alpha val="40000"/>
              </a:prstClr>
            </a:outerShdw>
          </a:effectLst>
        </p:spPr>
        <p:txBody>
          <a:bodyPr wrap="square" rtlCol="0">
            <a:spAutoFit/>
          </a:bodyPr>
          <a:lstStyle/>
          <a:p>
            <a:r>
              <a:rPr lang="it-IT" sz="4000" b="1" dirty="0">
                <a:latin typeface="Pixelify Sans" pitchFamily="2" charset="0"/>
              </a:rPr>
              <a:t>ISPIRAZIONI</a:t>
            </a:r>
            <a:endParaRPr lang="it-IT" sz="2800" b="1" dirty="0">
              <a:latin typeface="Pixelify Sans" pitchFamily="2" charset="0"/>
            </a:endParaRPr>
          </a:p>
        </p:txBody>
      </p:sp>
      <p:sp>
        <p:nvSpPr>
          <p:cNvPr id="13" name="CasellaDiTesto 12">
            <a:extLst>
              <a:ext uri="{FF2B5EF4-FFF2-40B4-BE49-F238E27FC236}">
                <a16:creationId xmlns:a16="http://schemas.microsoft.com/office/drawing/2014/main" id="{E3024F70-6817-C528-6972-D9E1B46C7180}"/>
              </a:ext>
            </a:extLst>
          </p:cNvPr>
          <p:cNvSpPr txBox="1"/>
          <p:nvPr/>
        </p:nvSpPr>
        <p:spPr>
          <a:xfrm>
            <a:off x="509286" y="1846704"/>
            <a:ext cx="6982103" cy="1938992"/>
          </a:xfrm>
          <a:prstGeom prst="rect">
            <a:avLst/>
          </a:prstGeom>
          <a:noFill/>
          <a:effectLst>
            <a:outerShdw blurRad="50800" dist="38100" dir="2700000" algn="tl" rotWithShape="0">
              <a:prstClr val="black">
                <a:alpha val="40000"/>
              </a:prstClr>
            </a:outerShdw>
          </a:effectLst>
        </p:spPr>
        <p:txBody>
          <a:bodyPr wrap="square" rtlCol="0">
            <a:spAutoFit/>
          </a:bodyPr>
          <a:lstStyle/>
          <a:p>
            <a:r>
              <a:rPr lang="it-IT" sz="2000" b="1" dirty="0">
                <a:latin typeface="Pixelify Sans" pitchFamily="2" charset="0"/>
              </a:rPr>
              <a:t>Il nostro progetto si ispira principalmente da: </a:t>
            </a:r>
            <a:r>
              <a:rPr lang="it-IT" sz="2000" b="1" dirty="0" err="1">
                <a:latin typeface="Pixelify Sans" pitchFamily="2" charset="0"/>
              </a:rPr>
              <a:t>Noita</a:t>
            </a:r>
            <a:r>
              <a:rPr lang="it-IT" sz="2000" b="1" dirty="0">
                <a:latin typeface="Pixelify Sans" pitchFamily="2" charset="0"/>
              </a:rPr>
              <a:t>, Hollow Knight e </a:t>
            </a:r>
            <a:r>
              <a:rPr lang="it-IT" sz="2000" b="1" dirty="0" err="1">
                <a:latin typeface="Pixelify Sans" pitchFamily="2" charset="0"/>
              </a:rPr>
              <a:t>Blasphemous</a:t>
            </a:r>
            <a:r>
              <a:rPr lang="it-IT" sz="2000" b="1" dirty="0">
                <a:latin typeface="Pixelify Sans" pitchFamily="2" charset="0"/>
              </a:rPr>
              <a:t>. Da ciascuna di queste opere intendiamo prendere elementi specifici per forgiare un'identità unica. Per esempio, da Hollow Knight prenderemo spunto per la purezza stilistica dei modelli.</a:t>
            </a:r>
            <a:endParaRPr lang="it-IT" sz="2000" b="1" dirty="0"/>
          </a:p>
        </p:txBody>
      </p:sp>
    </p:spTree>
    <p:extLst>
      <p:ext uri="{BB962C8B-B14F-4D97-AF65-F5344CB8AC3E}">
        <p14:creationId xmlns:p14="http://schemas.microsoft.com/office/powerpoint/2010/main" val="11447317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250" fill="hold"/>
                                        <p:tgtEl>
                                          <p:spTgt spid="12"/>
                                        </p:tgtEl>
                                        <p:attrNameLst>
                                          <p:attrName>ppt_x</p:attrName>
                                        </p:attrNameLst>
                                      </p:cBhvr>
                                      <p:tavLst>
                                        <p:tav tm="0">
                                          <p:val>
                                            <p:strVal val="1+#ppt_w/2"/>
                                          </p:val>
                                        </p:tav>
                                        <p:tav tm="100000">
                                          <p:val>
                                            <p:strVal val="#ppt_x"/>
                                          </p:val>
                                        </p:tav>
                                      </p:tavLst>
                                    </p:anim>
                                    <p:anim calcmode="lin" valueType="num">
                                      <p:cBhvr additive="base">
                                        <p:cTn id="8" dur="25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250" fill="hold"/>
                                        <p:tgtEl>
                                          <p:spTgt spid="13"/>
                                        </p:tgtEl>
                                        <p:attrNameLst>
                                          <p:attrName>ppt_x</p:attrName>
                                        </p:attrNameLst>
                                      </p:cBhvr>
                                      <p:tavLst>
                                        <p:tav tm="0">
                                          <p:val>
                                            <p:strVal val="1+#ppt_w/2"/>
                                          </p:val>
                                        </p:tav>
                                        <p:tav tm="100000">
                                          <p:val>
                                            <p:strVal val="#ppt_x"/>
                                          </p:val>
                                        </p:tav>
                                      </p:tavLst>
                                    </p:anim>
                                    <p:anim calcmode="lin" valueType="num">
                                      <p:cBhvr additive="base">
                                        <p:cTn id="12" dur="25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250" fill="hold"/>
                                        <p:tgtEl>
                                          <p:spTgt spid="11"/>
                                        </p:tgtEl>
                                        <p:attrNameLst>
                                          <p:attrName>ppt_x</p:attrName>
                                        </p:attrNameLst>
                                      </p:cBhvr>
                                      <p:tavLst>
                                        <p:tav tm="0">
                                          <p:val>
                                            <p:strVal val="1+#ppt_w/2"/>
                                          </p:val>
                                        </p:tav>
                                        <p:tav tm="100000">
                                          <p:val>
                                            <p:strVal val="#ppt_x"/>
                                          </p:val>
                                        </p:tav>
                                      </p:tavLst>
                                    </p:anim>
                                    <p:anim calcmode="lin" valueType="num">
                                      <p:cBhvr additive="base">
                                        <p:cTn id="16" dur="250" fill="hold"/>
                                        <p:tgtEl>
                                          <p:spTgt spid="11"/>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250" fill="hold"/>
                                        <p:tgtEl>
                                          <p:spTgt spid="10"/>
                                        </p:tgtEl>
                                        <p:attrNameLst>
                                          <p:attrName>ppt_x</p:attrName>
                                        </p:attrNameLst>
                                      </p:cBhvr>
                                      <p:tavLst>
                                        <p:tav tm="0">
                                          <p:val>
                                            <p:strVal val="1+#ppt_w/2"/>
                                          </p:val>
                                        </p:tav>
                                        <p:tav tm="100000">
                                          <p:val>
                                            <p:strVal val="#ppt_x"/>
                                          </p:val>
                                        </p:tav>
                                      </p:tavLst>
                                    </p:anim>
                                    <p:anim calcmode="lin" valueType="num">
                                      <p:cBhvr additive="base">
                                        <p:cTn id="20" dur="25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43000" b="-43000"/>
          </a:stretch>
        </a:blipFill>
        <a:effectLst/>
      </p:bgPr>
    </p:bg>
    <p:spTree>
      <p:nvGrpSpPr>
        <p:cNvPr id="1" name="">
          <a:extLst>
            <a:ext uri="{FF2B5EF4-FFF2-40B4-BE49-F238E27FC236}">
              <a16:creationId xmlns:a16="http://schemas.microsoft.com/office/drawing/2014/main" id="{8E6AAC6E-0ABD-5BB0-61CE-99F3AD5EED0F}"/>
            </a:ext>
          </a:extLst>
        </p:cNvPr>
        <p:cNvGrpSpPr/>
        <p:nvPr/>
      </p:nvGrpSpPr>
      <p:grpSpPr>
        <a:xfrm>
          <a:off x="0" y="0"/>
          <a:ext cx="0" cy="0"/>
          <a:chOff x="0" y="0"/>
          <a:chExt cx="0" cy="0"/>
        </a:xfrm>
      </p:grpSpPr>
      <p:pic>
        <p:nvPicPr>
          <p:cNvPr id="4" name="Immagine 3">
            <a:extLst>
              <a:ext uri="{FF2B5EF4-FFF2-40B4-BE49-F238E27FC236}">
                <a16:creationId xmlns:a16="http://schemas.microsoft.com/office/drawing/2014/main" id="{4468B50C-F91F-F654-5CFF-B99A609B8251}"/>
              </a:ext>
            </a:extLst>
          </p:cNvPr>
          <p:cNvPicPr>
            <a:picLocks noChangeAspect="1"/>
          </p:cNvPicPr>
          <p:nvPr/>
        </p:nvPicPr>
        <p:blipFill>
          <a:blip r:embed="rId3"/>
          <a:srcRect l="16182" r="17428"/>
          <a:stretch>
            <a:fillRect/>
          </a:stretch>
        </p:blipFill>
        <p:spPr>
          <a:xfrm>
            <a:off x="-1706880" y="-852155"/>
            <a:ext cx="15956280" cy="8562309"/>
          </a:xfrm>
          <a:prstGeom prst="rect">
            <a:avLst/>
          </a:prstGeom>
          <a:effectLst>
            <a:outerShdw blurRad="50800" dist="50800" dir="5400000" sx="104000" sy="104000" algn="ctr" rotWithShape="0">
              <a:srgbClr val="000000">
                <a:alpha val="50000"/>
              </a:srgbClr>
            </a:outerShdw>
          </a:effectLst>
        </p:spPr>
      </p:pic>
      <p:sp>
        <p:nvSpPr>
          <p:cNvPr id="2" name="CasellaDiTesto 1">
            <a:extLst>
              <a:ext uri="{FF2B5EF4-FFF2-40B4-BE49-F238E27FC236}">
                <a16:creationId xmlns:a16="http://schemas.microsoft.com/office/drawing/2014/main" id="{776428CB-EFDD-8BB6-4896-F71F1797F6E1}"/>
              </a:ext>
            </a:extLst>
          </p:cNvPr>
          <p:cNvSpPr txBox="1"/>
          <p:nvPr/>
        </p:nvSpPr>
        <p:spPr>
          <a:xfrm>
            <a:off x="429725" y="982324"/>
            <a:ext cx="6074393" cy="2246769"/>
          </a:xfrm>
          <a:prstGeom prst="rect">
            <a:avLst/>
          </a:prstGeom>
          <a:noFill/>
          <a:effectLst>
            <a:outerShdw blurRad="50800" dist="38100" dir="2700000" algn="tl" rotWithShape="0">
              <a:prstClr val="black">
                <a:alpha val="40000"/>
              </a:prstClr>
            </a:outerShdw>
          </a:effectLst>
        </p:spPr>
        <p:txBody>
          <a:bodyPr wrap="square" rtlCol="0">
            <a:spAutoFit/>
          </a:bodyPr>
          <a:lstStyle/>
          <a:p>
            <a:r>
              <a:rPr lang="it-IT" sz="2000" b="1" dirty="0">
                <a:latin typeface="Pixelify Sans" pitchFamily="2" charset="0"/>
              </a:rPr>
              <a:t>Inoltre, adottiamo la scelta concettuale di evitare personaggi umani, per costruire un universo narrativo più alieno e originale. Da </a:t>
            </a:r>
            <a:r>
              <a:rPr lang="it-IT" sz="2000" b="1" dirty="0" err="1">
                <a:latin typeface="Pixelify Sans" pitchFamily="2" charset="0"/>
              </a:rPr>
              <a:t>Blasphemous</a:t>
            </a:r>
            <a:r>
              <a:rPr lang="it-IT" sz="2000" b="1" dirty="0">
                <a:latin typeface="Pixelify Sans" pitchFamily="2" charset="0"/>
              </a:rPr>
              <a:t>: L'influenza di questo titolo è duplice. In primo luogo, puntiamo a ricreare le sue atmosfere cupe e le sue ambientazioni marcatamente dark fantasy. </a:t>
            </a:r>
            <a:endParaRPr lang="it-IT" sz="2000" b="1" dirty="0"/>
          </a:p>
        </p:txBody>
      </p:sp>
      <p:pic>
        <p:nvPicPr>
          <p:cNvPr id="5" name="Immagine 4">
            <a:extLst>
              <a:ext uri="{FF2B5EF4-FFF2-40B4-BE49-F238E27FC236}">
                <a16:creationId xmlns:a16="http://schemas.microsoft.com/office/drawing/2014/main" id="{3A4DF80B-6049-7C80-4308-4B2F34D2AB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9725" y="3628907"/>
            <a:ext cx="5079630" cy="2611976"/>
          </a:xfrm>
          <a:prstGeom prst="roundRect">
            <a:avLst/>
          </a:prstGeom>
        </p:spPr>
      </p:pic>
      <p:pic>
        <p:nvPicPr>
          <p:cNvPr id="1030" name="Picture 6" descr="Game Review – Hollow Knight: A Love Letter | The Hyperbolic Gamer">
            <a:extLst>
              <a:ext uri="{FF2B5EF4-FFF2-40B4-BE49-F238E27FC236}">
                <a16:creationId xmlns:a16="http://schemas.microsoft.com/office/drawing/2014/main" id="{1BF61ACB-7C71-DB10-A043-8A6B930C38D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01034" y="866525"/>
            <a:ext cx="5034672" cy="2788432"/>
          </a:xfrm>
          <a:prstGeom prst="roundRect">
            <a:avLst/>
          </a:prstGeom>
          <a:noFill/>
          <a:extLst>
            <a:ext uri="{909E8E84-426E-40DD-AFC4-6F175D3DCCD1}">
              <a14:hiddenFill xmlns:a14="http://schemas.microsoft.com/office/drawing/2010/main">
                <a:solidFill>
                  <a:srgbClr val="FFFFFF"/>
                </a:solidFill>
              </a14:hiddenFill>
            </a:ext>
          </a:extLst>
        </p:spPr>
      </p:pic>
      <p:sp>
        <p:nvSpPr>
          <p:cNvPr id="9" name="CasellaDiTesto 8">
            <a:extLst>
              <a:ext uri="{FF2B5EF4-FFF2-40B4-BE49-F238E27FC236}">
                <a16:creationId xmlns:a16="http://schemas.microsoft.com/office/drawing/2014/main" id="{5434C7DC-8ACD-1AF9-F8CE-60CF6C1FEBE1}"/>
              </a:ext>
            </a:extLst>
          </p:cNvPr>
          <p:cNvSpPr txBox="1"/>
          <p:nvPr/>
        </p:nvSpPr>
        <p:spPr>
          <a:xfrm>
            <a:off x="6014977" y="3811511"/>
            <a:ext cx="5900569" cy="2246769"/>
          </a:xfrm>
          <a:prstGeom prst="rect">
            <a:avLst/>
          </a:prstGeom>
          <a:noFill/>
          <a:effectLst>
            <a:outerShdw blurRad="50800" dist="38100" dir="2700000" algn="tl" rotWithShape="0">
              <a:prstClr val="black">
                <a:alpha val="40000"/>
              </a:prstClr>
            </a:outerShdw>
          </a:effectLst>
        </p:spPr>
        <p:txBody>
          <a:bodyPr wrap="square">
            <a:spAutoFit/>
          </a:bodyPr>
          <a:lstStyle/>
          <a:p>
            <a:r>
              <a:rPr lang="it-IT" sz="2000" b="1" dirty="0">
                <a:latin typeface="Pixelify Sans" pitchFamily="2" charset="0"/>
              </a:rPr>
              <a:t>In secondo luogo, analizziamo il suo core gameplay, con l'obiettivo di sviluppare un sistema di combattimento simile: accessibile e semplice nei comandi di base, ma capace di generare un elevato tasso di spettacolarità visiva e un senso di potenza per il giocatore.</a:t>
            </a:r>
            <a:endParaRPr lang="it-IT" sz="2000" b="1" dirty="0"/>
          </a:p>
        </p:txBody>
      </p:sp>
    </p:spTree>
    <p:extLst>
      <p:ext uri="{BB962C8B-B14F-4D97-AF65-F5344CB8AC3E}">
        <p14:creationId xmlns:p14="http://schemas.microsoft.com/office/powerpoint/2010/main" val="31497978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50" fill="hold"/>
                                        <p:tgtEl>
                                          <p:spTgt spid="2"/>
                                        </p:tgtEl>
                                        <p:attrNameLst>
                                          <p:attrName>ppt_x</p:attrName>
                                        </p:attrNameLst>
                                      </p:cBhvr>
                                      <p:tavLst>
                                        <p:tav tm="0">
                                          <p:val>
                                            <p:strVal val="1+#ppt_w/2"/>
                                          </p:val>
                                        </p:tav>
                                        <p:tav tm="100000">
                                          <p:val>
                                            <p:strVal val="#ppt_x"/>
                                          </p:val>
                                        </p:tav>
                                      </p:tavLst>
                                    </p:anim>
                                    <p:anim calcmode="lin" valueType="num">
                                      <p:cBhvr additive="base">
                                        <p:cTn id="8" dur="250" fill="hold"/>
                                        <p:tgtEl>
                                          <p:spTgt spid="2"/>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250" fill="hold"/>
                                        <p:tgtEl>
                                          <p:spTgt spid="5"/>
                                        </p:tgtEl>
                                        <p:attrNameLst>
                                          <p:attrName>ppt_x</p:attrName>
                                        </p:attrNameLst>
                                      </p:cBhvr>
                                      <p:tavLst>
                                        <p:tav tm="0">
                                          <p:val>
                                            <p:strVal val="1+#ppt_w/2"/>
                                          </p:val>
                                        </p:tav>
                                        <p:tav tm="100000">
                                          <p:val>
                                            <p:strVal val="#ppt_x"/>
                                          </p:val>
                                        </p:tav>
                                      </p:tavLst>
                                    </p:anim>
                                    <p:anim calcmode="lin" valueType="num">
                                      <p:cBhvr additive="base">
                                        <p:cTn id="12" dur="25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1030"/>
                                        </p:tgtEl>
                                        <p:attrNameLst>
                                          <p:attrName>style.visibility</p:attrName>
                                        </p:attrNameLst>
                                      </p:cBhvr>
                                      <p:to>
                                        <p:strVal val="visible"/>
                                      </p:to>
                                    </p:set>
                                    <p:anim calcmode="lin" valueType="num">
                                      <p:cBhvr additive="base">
                                        <p:cTn id="15" dur="250" fill="hold"/>
                                        <p:tgtEl>
                                          <p:spTgt spid="1030"/>
                                        </p:tgtEl>
                                        <p:attrNameLst>
                                          <p:attrName>ppt_x</p:attrName>
                                        </p:attrNameLst>
                                      </p:cBhvr>
                                      <p:tavLst>
                                        <p:tav tm="0">
                                          <p:val>
                                            <p:strVal val="1+#ppt_w/2"/>
                                          </p:val>
                                        </p:tav>
                                        <p:tav tm="100000">
                                          <p:val>
                                            <p:strVal val="#ppt_x"/>
                                          </p:val>
                                        </p:tav>
                                      </p:tavLst>
                                    </p:anim>
                                    <p:anim calcmode="lin" valueType="num">
                                      <p:cBhvr additive="base">
                                        <p:cTn id="16" dur="250" fill="hold"/>
                                        <p:tgtEl>
                                          <p:spTgt spid="1030"/>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250" fill="hold"/>
                                        <p:tgtEl>
                                          <p:spTgt spid="9"/>
                                        </p:tgtEl>
                                        <p:attrNameLst>
                                          <p:attrName>ppt_x</p:attrName>
                                        </p:attrNameLst>
                                      </p:cBhvr>
                                      <p:tavLst>
                                        <p:tav tm="0">
                                          <p:val>
                                            <p:strVal val="1+#ppt_w/2"/>
                                          </p:val>
                                        </p:tav>
                                        <p:tav tm="100000">
                                          <p:val>
                                            <p:strVal val="#ppt_x"/>
                                          </p:val>
                                        </p:tav>
                                      </p:tavLst>
                                    </p:anim>
                                    <p:anim calcmode="lin" valueType="num">
                                      <p:cBhvr additive="base">
                                        <p:cTn id="20" dur="25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43000" b="-43000"/>
          </a:stretch>
        </a:blipFill>
        <a:effectLst/>
      </p:bgPr>
    </p:bg>
    <p:spTree>
      <p:nvGrpSpPr>
        <p:cNvPr id="1" name="">
          <a:extLst>
            <a:ext uri="{FF2B5EF4-FFF2-40B4-BE49-F238E27FC236}">
              <a16:creationId xmlns:a16="http://schemas.microsoft.com/office/drawing/2014/main" id="{3549C5E9-5E13-A4CF-80A4-70B3FF541003}"/>
            </a:ext>
          </a:extLst>
        </p:cNvPr>
        <p:cNvGrpSpPr/>
        <p:nvPr/>
      </p:nvGrpSpPr>
      <p:grpSpPr>
        <a:xfrm>
          <a:off x="0" y="0"/>
          <a:ext cx="0" cy="0"/>
          <a:chOff x="0" y="0"/>
          <a:chExt cx="0" cy="0"/>
        </a:xfrm>
      </p:grpSpPr>
      <p:pic>
        <p:nvPicPr>
          <p:cNvPr id="2" name="Immagine 1">
            <a:extLst>
              <a:ext uri="{FF2B5EF4-FFF2-40B4-BE49-F238E27FC236}">
                <a16:creationId xmlns:a16="http://schemas.microsoft.com/office/drawing/2014/main" id="{60F9CB7C-D341-4AF7-5995-472501BEE950}"/>
              </a:ext>
            </a:extLst>
          </p:cNvPr>
          <p:cNvPicPr>
            <a:picLocks noChangeAspect="1"/>
          </p:cNvPicPr>
          <p:nvPr/>
        </p:nvPicPr>
        <p:blipFill>
          <a:blip r:embed="rId4"/>
          <a:srcRect l="16182" r="17428"/>
          <a:stretch>
            <a:fillRect/>
          </a:stretch>
        </p:blipFill>
        <p:spPr>
          <a:xfrm>
            <a:off x="-1706880" y="-852155"/>
            <a:ext cx="15956280" cy="8562309"/>
          </a:xfrm>
          <a:prstGeom prst="rect">
            <a:avLst/>
          </a:prstGeom>
          <a:effectLst>
            <a:outerShdw blurRad="50800" dist="50800" dir="5400000" sx="104000" sy="104000" algn="ctr" rotWithShape="0">
              <a:srgbClr val="000000">
                <a:alpha val="50000"/>
              </a:srgbClr>
            </a:outerShdw>
          </a:effectLst>
        </p:spPr>
      </p:pic>
      <p:sp>
        <p:nvSpPr>
          <p:cNvPr id="6" name="CasellaDiTesto 5">
            <a:extLst>
              <a:ext uri="{FF2B5EF4-FFF2-40B4-BE49-F238E27FC236}">
                <a16:creationId xmlns:a16="http://schemas.microsoft.com/office/drawing/2014/main" id="{3D38DDDA-B124-2D3C-7A81-03FA305C4D21}"/>
              </a:ext>
            </a:extLst>
          </p:cNvPr>
          <p:cNvSpPr txBox="1"/>
          <p:nvPr/>
        </p:nvSpPr>
        <p:spPr>
          <a:xfrm>
            <a:off x="1627497" y="2114795"/>
            <a:ext cx="4927600" cy="2246769"/>
          </a:xfrm>
          <a:prstGeom prst="rect">
            <a:avLst/>
          </a:prstGeom>
          <a:noFill/>
          <a:effectLst>
            <a:outerShdw blurRad="50800" dist="38100" dir="2700000" algn="tl" rotWithShape="0">
              <a:prstClr val="black">
                <a:alpha val="40000"/>
              </a:prstClr>
            </a:outerShdw>
          </a:effectLst>
        </p:spPr>
        <p:txBody>
          <a:bodyPr wrap="square">
            <a:spAutoFit/>
          </a:bodyPr>
          <a:lstStyle/>
          <a:p>
            <a:pPr algn="just"/>
            <a:r>
              <a:rPr lang="it-IT" sz="2000" b="1" dirty="0">
                <a:latin typeface="Pixelify Sans" pitchFamily="2" charset="0"/>
              </a:rPr>
              <a:t>Il gioco sarà caratterizzato da alcune delle principali meccaniche di un </a:t>
            </a:r>
            <a:r>
              <a:rPr lang="it-IT" sz="2000" b="1" dirty="0" err="1">
                <a:latin typeface="Pixelify Sans" pitchFamily="2" charset="0"/>
              </a:rPr>
              <a:t>platformer</a:t>
            </a:r>
            <a:r>
              <a:rPr lang="it-IT" sz="2000" b="1" dirty="0">
                <a:latin typeface="Pixelify Sans" pitchFamily="2" charset="0"/>
              </a:rPr>
              <a:t> come doppio salto, salto a parete e </a:t>
            </a:r>
            <a:r>
              <a:rPr lang="it-IT" sz="2000" b="1" dirty="0" err="1">
                <a:latin typeface="Pixelify Sans" pitchFamily="2" charset="0"/>
              </a:rPr>
              <a:t>dash</a:t>
            </a:r>
            <a:r>
              <a:rPr lang="it-IT" sz="2000" b="1" dirty="0">
                <a:latin typeface="Pixelify Sans" pitchFamily="2" charset="0"/>
              </a:rPr>
              <a:t>. Tuttavia la peculiarità del gameplay sarà quella di utilizzare l’uncinetto di cui è dotato il personaggio. </a:t>
            </a:r>
          </a:p>
        </p:txBody>
      </p:sp>
      <p:sp>
        <p:nvSpPr>
          <p:cNvPr id="7" name="Titolo 1">
            <a:extLst>
              <a:ext uri="{FF2B5EF4-FFF2-40B4-BE49-F238E27FC236}">
                <a16:creationId xmlns:a16="http://schemas.microsoft.com/office/drawing/2014/main" id="{5BD6B74C-D778-9B8D-526C-D0C4D4FA53A9}"/>
              </a:ext>
            </a:extLst>
          </p:cNvPr>
          <p:cNvSpPr>
            <a:spLocks noGrp="1"/>
          </p:cNvSpPr>
          <p:nvPr/>
        </p:nvSpPr>
        <p:spPr>
          <a:xfrm>
            <a:off x="2565661" y="984707"/>
            <a:ext cx="6476037" cy="636607"/>
          </a:xfrm>
          <a:prstGeom prst="rect">
            <a:avLst/>
          </a:prstGeom>
          <a:effectLst>
            <a:outerShdw blurRad="50800" dist="38100" dir="2700000" algn="tl" rotWithShape="0">
              <a:prstClr val="black">
                <a:alpha val="40000"/>
              </a:prstClr>
            </a:outerShdw>
          </a:effectLst>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it-IT" sz="4000" b="1" dirty="0">
                <a:latin typeface="Pixelify Sans" pitchFamily="2" charset="0"/>
              </a:rPr>
              <a:t>MECCANICHE PRINCIPALI</a:t>
            </a:r>
          </a:p>
        </p:txBody>
      </p:sp>
      <p:pic>
        <p:nvPicPr>
          <p:cNvPr id="2052" name="Picture 4" descr="Hollow Knight - Anleitungen - Speedrun.com">
            <a:extLst>
              <a:ext uri="{FF2B5EF4-FFF2-40B4-BE49-F238E27FC236}">
                <a16:creationId xmlns:a16="http://schemas.microsoft.com/office/drawing/2014/main" id="{123AD741-B311-1265-93FF-1C40DF7BBEF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72332" y="2133323"/>
            <a:ext cx="3961317" cy="2228241"/>
          </a:xfrm>
          <a:prstGeom prst="roundRect">
            <a:avLst/>
          </a:prstGeom>
          <a:noFill/>
          <a:extLst>
            <a:ext uri="{909E8E84-426E-40DD-AFC4-6F175D3DCCD1}">
              <a14:hiddenFill xmlns:a14="http://schemas.microsoft.com/office/drawing/2010/main">
                <a:solidFill>
                  <a:srgbClr val="FFFFFF"/>
                </a:solidFill>
              </a14:hiddenFill>
            </a:ext>
          </a:extLst>
        </p:spPr>
      </p:pic>
      <p:sp>
        <p:nvSpPr>
          <p:cNvPr id="4" name="CasellaDiTesto 3">
            <a:extLst>
              <a:ext uri="{FF2B5EF4-FFF2-40B4-BE49-F238E27FC236}">
                <a16:creationId xmlns:a16="http://schemas.microsoft.com/office/drawing/2014/main" id="{FC6020E0-F330-0DA8-B184-A8ED3ECF8F5D}"/>
              </a:ext>
            </a:extLst>
          </p:cNvPr>
          <p:cNvSpPr txBox="1"/>
          <p:nvPr/>
        </p:nvSpPr>
        <p:spPr>
          <a:xfrm>
            <a:off x="1627497" y="4588264"/>
            <a:ext cx="8352366" cy="707886"/>
          </a:xfrm>
          <a:prstGeom prst="rect">
            <a:avLst/>
          </a:prstGeom>
          <a:noFill/>
          <a:effectLst>
            <a:outerShdw blurRad="50800" dist="38100" dir="2700000" algn="tl" rotWithShape="0">
              <a:prstClr val="black">
                <a:alpha val="40000"/>
              </a:prstClr>
            </a:outerShdw>
          </a:effectLst>
        </p:spPr>
        <p:txBody>
          <a:bodyPr wrap="square">
            <a:spAutoFit/>
          </a:bodyPr>
          <a:lstStyle/>
          <a:p>
            <a:pPr algn="just"/>
            <a:r>
              <a:rPr lang="it-IT" sz="2000" b="1" dirty="0">
                <a:latin typeface="Pixelify Sans" pitchFamily="2" charset="0"/>
              </a:rPr>
              <a:t>Pensavamo di implementarlo come strumento per risolvere vari puzzle presenti in gioco e come arma principale del personaggio.</a:t>
            </a:r>
            <a:endParaRPr lang="it-IT" sz="2000" dirty="0"/>
          </a:p>
        </p:txBody>
      </p:sp>
    </p:spTree>
    <p:extLst>
      <p:ext uri="{BB962C8B-B14F-4D97-AF65-F5344CB8AC3E}">
        <p14:creationId xmlns:p14="http://schemas.microsoft.com/office/powerpoint/2010/main" val="27015561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200" fill="hold"/>
                                        <p:tgtEl>
                                          <p:spTgt spid="7"/>
                                        </p:tgtEl>
                                        <p:attrNameLst>
                                          <p:attrName>ppt_x</p:attrName>
                                        </p:attrNameLst>
                                      </p:cBhvr>
                                      <p:tavLst>
                                        <p:tav tm="0">
                                          <p:val>
                                            <p:strVal val="1+#ppt_w/2"/>
                                          </p:val>
                                        </p:tav>
                                        <p:tav tm="100000">
                                          <p:val>
                                            <p:strVal val="#ppt_x"/>
                                          </p:val>
                                        </p:tav>
                                      </p:tavLst>
                                    </p:anim>
                                    <p:anim calcmode="lin" valueType="num">
                                      <p:cBhvr additive="base">
                                        <p:cTn id="8" dur="2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250" fill="hold"/>
                                        <p:tgtEl>
                                          <p:spTgt spid="6"/>
                                        </p:tgtEl>
                                        <p:attrNameLst>
                                          <p:attrName>ppt_x</p:attrName>
                                        </p:attrNameLst>
                                      </p:cBhvr>
                                      <p:tavLst>
                                        <p:tav tm="0">
                                          <p:val>
                                            <p:strVal val="1+#ppt_w/2"/>
                                          </p:val>
                                        </p:tav>
                                        <p:tav tm="100000">
                                          <p:val>
                                            <p:strVal val="#ppt_x"/>
                                          </p:val>
                                        </p:tav>
                                      </p:tavLst>
                                    </p:anim>
                                    <p:anim calcmode="lin" valueType="num">
                                      <p:cBhvr additive="base">
                                        <p:cTn id="12" dur="25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250" fill="hold"/>
                                        <p:tgtEl>
                                          <p:spTgt spid="4"/>
                                        </p:tgtEl>
                                        <p:attrNameLst>
                                          <p:attrName>ppt_x</p:attrName>
                                        </p:attrNameLst>
                                      </p:cBhvr>
                                      <p:tavLst>
                                        <p:tav tm="0">
                                          <p:val>
                                            <p:strVal val="1+#ppt_w/2"/>
                                          </p:val>
                                        </p:tav>
                                        <p:tav tm="100000">
                                          <p:val>
                                            <p:strVal val="#ppt_x"/>
                                          </p:val>
                                        </p:tav>
                                      </p:tavLst>
                                    </p:anim>
                                    <p:anim calcmode="lin" valueType="num">
                                      <p:cBhvr additive="base">
                                        <p:cTn id="16" dur="25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2052"/>
                                        </p:tgtEl>
                                        <p:attrNameLst>
                                          <p:attrName>style.visibility</p:attrName>
                                        </p:attrNameLst>
                                      </p:cBhvr>
                                      <p:to>
                                        <p:strVal val="visible"/>
                                      </p:to>
                                    </p:set>
                                    <p:anim calcmode="lin" valueType="num">
                                      <p:cBhvr additive="base">
                                        <p:cTn id="19" dur="250" fill="hold"/>
                                        <p:tgtEl>
                                          <p:spTgt spid="2052"/>
                                        </p:tgtEl>
                                        <p:attrNameLst>
                                          <p:attrName>ppt_x</p:attrName>
                                        </p:attrNameLst>
                                      </p:cBhvr>
                                      <p:tavLst>
                                        <p:tav tm="0">
                                          <p:val>
                                            <p:strVal val="1+#ppt_w/2"/>
                                          </p:val>
                                        </p:tav>
                                        <p:tav tm="100000">
                                          <p:val>
                                            <p:strVal val="#ppt_x"/>
                                          </p:val>
                                        </p:tav>
                                      </p:tavLst>
                                    </p:anim>
                                    <p:anim calcmode="lin" valueType="num">
                                      <p:cBhvr additive="base">
                                        <p:cTn id="20" dur="250" fill="hold"/>
                                        <p:tgtEl>
                                          <p:spTgt spid="205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43000" b="-43000"/>
          </a:stretch>
        </a:blipFill>
        <a:effectLst/>
      </p:bgPr>
    </p:bg>
    <p:spTree>
      <p:nvGrpSpPr>
        <p:cNvPr id="1" name="">
          <a:extLst>
            <a:ext uri="{FF2B5EF4-FFF2-40B4-BE49-F238E27FC236}">
              <a16:creationId xmlns:a16="http://schemas.microsoft.com/office/drawing/2014/main" id="{F897B74F-051A-2378-FF29-C5ECC4C197EB}"/>
            </a:ext>
          </a:extLst>
        </p:cNvPr>
        <p:cNvGrpSpPr/>
        <p:nvPr/>
      </p:nvGrpSpPr>
      <p:grpSpPr>
        <a:xfrm>
          <a:off x="0" y="0"/>
          <a:ext cx="0" cy="0"/>
          <a:chOff x="0" y="0"/>
          <a:chExt cx="0" cy="0"/>
        </a:xfrm>
      </p:grpSpPr>
      <p:pic>
        <p:nvPicPr>
          <p:cNvPr id="2" name="Immagine 1">
            <a:extLst>
              <a:ext uri="{FF2B5EF4-FFF2-40B4-BE49-F238E27FC236}">
                <a16:creationId xmlns:a16="http://schemas.microsoft.com/office/drawing/2014/main" id="{6691FDD7-240F-46F0-BA07-191FF8315584}"/>
              </a:ext>
            </a:extLst>
          </p:cNvPr>
          <p:cNvPicPr>
            <a:picLocks noChangeAspect="1"/>
          </p:cNvPicPr>
          <p:nvPr/>
        </p:nvPicPr>
        <p:blipFill>
          <a:blip r:embed="rId4"/>
          <a:srcRect l="16182" r="17428"/>
          <a:stretch>
            <a:fillRect/>
          </a:stretch>
        </p:blipFill>
        <p:spPr>
          <a:xfrm>
            <a:off x="-1706880" y="-852155"/>
            <a:ext cx="15956280" cy="8562309"/>
          </a:xfrm>
          <a:prstGeom prst="rect">
            <a:avLst/>
          </a:prstGeom>
          <a:effectLst>
            <a:outerShdw blurRad="50800" dist="50800" dir="5400000" sx="104000" sy="104000" algn="ctr" rotWithShape="0">
              <a:srgbClr val="000000">
                <a:alpha val="50000"/>
              </a:srgbClr>
            </a:outerShdw>
          </a:effectLst>
        </p:spPr>
      </p:pic>
      <p:sp>
        <p:nvSpPr>
          <p:cNvPr id="6" name="CasellaDiTesto 5">
            <a:extLst>
              <a:ext uri="{FF2B5EF4-FFF2-40B4-BE49-F238E27FC236}">
                <a16:creationId xmlns:a16="http://schemas.microsoft.com/office/drawing/2014/main" id="{5A674AB0-7BDF-7F72-95D4-499AEEDA63E0}"/>
              </a:ext>
            </a:extLst>
          </p:cNvPr>
          <p:cNvSpPr txBox="1"/>
          <p:nvPr/>
        </p:nvSpPr>
        <p:spPr>
          <a:xfrm>
            <a:off x="40112" y="1450175"/>
            <a:ext cx="4624485" cy="4832092"/>
          </a:xfrm>
          <a:prstGeom prst="rect">
            <a:avLst/>
          </a:prstGeom>
          <a:noFill/>
          <a:effectLst>
            <a:outerShdw blurRad="50800" dist="38100" dir="2700000" algn="tl" rotWithShape="0">
              <a:prstClr val="black">
                <a:alpha val="40000"/>
              </a:prstClr>
            </a:outerShdw>
          </a:effectLst>
        </p:spPr>
        <p:txBody>
          <a:bodyPr wrap="square">
            <a:spAutoFit/>
          </a:bodyPr>
          <a:lstStyle/>
          <a:p>
            <a:pPr algn="just"/>
            <a:r>
              <a:rPr lang="it-IT" sz="2200" b="1" dirty="0">
                <a:latin typeface="Pixelify Sans" pitchFamily="2" charset="0"/>
              </a:rPr>
              <a:t>La musica di </a:t>
            </a:r>
            <a:r>
              <a:rPr lang="it-IT" sz="2200" b="1" dirty="0" err="1">
                <a:latin typeface="Pixelify Sans" pitchFamily="2" charset="0"/>
              </a:rPr>
              <a:t>Frogging</a:t>
            </a:r>
            <a:r>
              <a:rPr lang="it-IT" sz="2200" b="1" dirty="0">
                <a:latin typeface="Pixelify Sans" pitchFamily="2" charset="0"/>
              </a:rPr>
              <a:t> mira a fondere melodie emotive e riconoscibili, ispirate allo stile di </a:t>
            </a:r>
            <a:r>
              <a:rPr lang="it-IT" sz="2200" b="1" dirty="0" err="1">
                <a:latin typeface="Pixelify Sans" pitchFamily="2" charset="0"/>
              </a:rPr>
              <a:t>Undertale</a:t>
            </a:r>
            <a:r>
              <a:rPr lang="it-IT" sz="2200" b="1" dirty="0">
                <a:latin typeface="Pixelify Sans" pitchFamily="2" charset="0"/>
              </a:rPr>
              <a:t>, con elementi ambientali che riflettano l’atmosfera viva e umida del mondo delle rane. L’obiettivo è creare una colonna sonora narrativa, in cui i </a:t>
            </a:r>
            <a:r>
              <a:rPr lang="it-IT" sz="2200" b="1" dirty="0" err="1">
                <a:latin typeface="Pixelify Sans" pitchFamily="2" charset="0"/>
              </a:rPr>
              <a:t>leitmotif</a:t>
            </a:r>
            <a:r>
              <a:rPr lang="it-IT" sz="2200" b="1" dirty="0">
                <a:latin typeface="Pixelify Sans" pitchFamily="2" charset="0"/>
              </a:rPr>
              <a:t> si ripresentano e si trasformano per accompagnare i personaggi e le diverse ambientazioni, costruendo un senso di continuità e identità sonora.</a:t>
            </a:r>
          </a:p>
        </p:txBody>
      </p:sp>
      <p:sp>
        <p:nvSpPr>
          <p:cNvPr id="7" name="Titolo 1">
            <a:extLst>
              <a:ext uri="{FF2B5EF4-FFF2-40B4-BE49-F238E27FC236}">
                <a16:creationId xmlns:a16="http://schemas.microsoft.com/office/drawing/2014/main" id="{A5163A6D-F970-8C97-328D-07621B3D0D04}"/>
              </a:ext>
            </a:extLst>
          </p:cNvPr>
          <p:cNvSpPr>
            <a:spLocks noGrp="1"/>
          </p:cNvSpPr>
          <p:nvPr/>
        </p:nvSpPr>
        <p:spPr>
          <a:xfrm>
            <a:off x="2565661" y="984707"/>
            <a:ext cx="6476037" cy="636607"/>
          </a:xfrm>
          <a:prstGeom prst="rect">
            <a:avLst/>
          </a:prstGeom>
          <a:effectLst>
            <a:outerShdw blurRad="50800" dist="38100" dir="2700000" algn="tl" rotWithShape="0">
              <a:prstClr val="black">
                <a:alpha val="40000"/>
              </a:prstClr>
            </a:outerShdw>
          </a:effectLst>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it-IT" sz="4000" b="1" dirty="0">
              <a:latin typeface="Pixelify Sans" pitchFamily="2" charset="0"/>
            </a:endParaRPr>
          </a:p>
        </p:txBody>
      </p:sp>
      <p:sp>
        <p:nvSpPr>
          <p:cNvPr id="3" name="CasellaDiTesto 2">
            <a:extLst>
              <a:ext uri="{FF2B5EF4-FFF2-40B4-BE49-F238E27FC236}">
                <a16:creationId xmlns:a16="http://schemas.microsoft.com/office/drawing/2014/main" id="{8DC948A4-187B-3A93-EAE2-7AE3DDABD661}"/>
              </a:ext>
            </a:extLst>
          </p:cNvPr>
          <p:cNvSpPr txBox="1"/>
          <p:nvPr/>
        </p:nvSpPr>
        <p:spPr>
          <a:xfrm>
            <a:off x="4158347" y="914287"/>
            <a:ext cx="4225826" cy="707886"/>
          </a:xfrm>
          <a:prstGeom prst="rect">
            <a:avLst/>
          </a:prstGeom>
          <a:noFill/>
          <a:effectLst>
            <a:outerShdw blurRad="50800" dist="38100" dir="2700000" algn="tl" rotWithShape="0">
              <a:prstClr val="black">
                <a:alpha val="40000"/>
              </a:prstClr>
            </a:outerShdw>
          </a:effectLst>
        </p:spPr>
        <p:txBody>
          <a:bodyPr wrap="square" rtlCol="0">
            <a:spAutoFit/>
          </a:bodyPr>
          <a:lstStyle/>
          <a:p>
            <a:r>
              <a:rPr lang="it-IT" sz="4000" b="1" dirty="0">
                <a:latin typeface="Pixelify Sans" pitchFamily="2" charset="0"/>
              </a:rPr>
              <a:t>MUSICA E SUONI</a:t>
            </a:r>
            <a:endParaRPr lang="it-IT" sz="2800" b="1" dirty="0">
              <a:latin typeface="Pixelify Sans" pitchFamily="2" charset="0"/>
            </a:endParaRPr>
          </a:p>
        </p:txBody>
      </p:sp>
      <p:sp>
        <p:nvSpPr>
          <p:cNvPr id="5" name="CasellaDiTesto 4">
            <a:extLst>
              <a:ext uri="{FF2B5EF4-FFF2-40B4-BE49-F238E27FC236}">
                <a16:creationId xmlns:a16="http://schemas.microsoft.com/office/drawing/2014/main" id="{90AC2A1C-D70F-7626-ED0E-D1D8C26CB455}"/>
              </a:ext>
            </a:extLst>
          </p:cNvPr>
          <p:cNvSpPr txBox="1"/>
          <p:nvPr/>
        </p:nvSpPr>
        <p:spPr>
          <a:xfrm>
            <a:off x="6933234" y="1434786"/>
            <a:ext cx="5218653" cy="4524315"/>
          </a:xfrm>
          <a:prstGeom prst="rect">
            <a:avLst/>
          </a:prstGeom>
          <a:noFill/>
          <a:effectLst>
            <a:outerShdw blurRad="50800" dist="38100" dir="2700000" algn="tl" rotWithShape="0">
              <a:prstClr val="black">
                <a:alpha val="40000"/>
              </a:prstClr>
            </a:outerShdw>
          </a:effectLst>
        </p:spPr>
        <p:txBody>
          <a:bodyPr wrap="square" rtlCol="0">
            <a:spAutoFit/>
          </a:bodyPr>
          <a:lstStyle/>
          <a:p>
            <a:r>
              <a:rPr lang="it-IT" sz="2400" b="1" dirty="0">
                <a:latin typeface="Pixelify Sans" pitchFamily="2" charset="0"/>
              </a:rPr>
              <a:t>Ogni brano dovrebbe poter funzionare sia come musica di gioco che come esperienza d’ascolto autonoma, bilanciando semplicità melodica e profondità </a:t>
            </a:r>
            <a:r>
              <a:rPr lang="it-IT" sz="2400" b="1" dirty="0" err="1">
                <a:latin typeface="Pixelify Sans" pitchFamily="2" charset="0"/>
              </a:rPr>
              <a:t>emotiva.Le</a:t>
            </a:r>
            <a:r>
              <a:rPr lang="it-IT" sz="2400" b="1" dirty="0">
                <a:latin typeface="Pixelify Sans" pitchFamily="2" charset="0"/>
              </a:rPr>
              <a:t> sonorità ideali spaziano da sintetizzatori morbidi e toni </a:t>
            </a:r>
            <a:r>
              <a:rPr lang="it-IT" sz="2400" b="1" dirty="0" err="1">
                <a:latin typeface="Pixelify Sans" pitchFamily="2" charset="0"/>
              </a:rPr>
              <a:t>chiptune</a:t>
            </a:r>
            <a:r>
              <a:rPr lang="it-IT" sz="2400" b="1" dirty="0">
                <a:latin typeface="Pixelify Sans" pitchFamily="2" charset="0"/>
              </a:rPr>
              <a:t> a texture naturali e percussioni leggere, per evocare un mondo fiabesco, bizzarro ma anche contemplativo.</a:t>
            </a:r>
          </a:p>
        </p:txBody>
      </p:sp>
      <p:pic>
        <p:nvPicPr>
          <p:cNvPr id="10" name="Immagine 9">
            <a:extLst>
              <a:ext uri="{FF2B5EF4-FFF2-40B4-BE49-F238E27FC236}">
                <a16:creationId xmlns:a16="http://schemas.microsoft.com/office/drawing/2014/main" id="{DBE71BB0-772A-CC6B-9547-3DDACC0A2AA9}"/>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8854" b="90951" l="9766" r="90137">
                        <a14:foregroundMark x1="39355" y1="41927" x2="39355" y2="41927"/>
                        <a14:foregroundMark x1="52246" y1="37630" x2="52246" y2="37630"/>
                        <a14:foregroundMark x1="52246" y1="37630" x2="52246" y2="37630"/>
                        <a14:foregroundMark x1="51074" y1="53320" x2="51074" y2="53320"/>
                        <a14:foregroundMark x1="38672" y1="53776" x2="74414" y2="64583"/>
                        <a14:foregroundMark x1="74414" y1="64583" x2="74707" y2="64583"/>
                        <a14:foregroundMark x1="68262" y1="57357" x2="71973" y2="39193"/>
                        <a14:foregroundMark x1="71973" y1="39193" x2="68066" y2="30078"/>
                        <a14:foregroundMark x1="68066" y1="30078" x2="50391" y2="23763"/>
                        <a14:foregroundMark x1="50391" y1="23763" x2="37305" y2="29427"/>
                        <a14:foregroundMark x1="37305" y1="29427" x2="24219" y2="42904"/>
                        <a14:foregroundMark x1="24219" y1="42904" x2="20410" y2="53646"/>
                        <a14:foregroundMark x1="20410" y1="53646" x2="23730" y2="59115"/>
                        <a14:foregroundMark x1="21777" y1="77799" x2="41113" y2="80143"/>
                        <a14:foregroundMark x1="41113" y1="80143" x2="72754" y2="78841"/>
                        <a14:foregroundMark x1="72754" y1="78841" x2="74219" y2="79883"/>
                        <a14:foregroundMark x1="66406" y1="17513" x2="66406" y2="17513"/>
                        <a14:foregroundMark x1="18457" y1="60742" x2="18457" y2="60286"/>
                        <a14:foregroundMark x1="50000" y1="90951" x2="50000" y2="90951"/>
                        <a14:foregroundMark x1="89844" y1="18750" x2="89844" y2="18750"/>
                        <a14:foregroundMark x1="49902" y1="8984" x2="49902" y2="8984"/>
                        <a14:foregroundMark x1="89648" y1="27214" x2="89648" y2="27214"/>
                        <a14:foregroundMark x1="9766" y1="65430" x2="9766" y2="65430"/>
                        <a14:foregroundMark x1="90137" y1="65755" x2="90137" y2="65755"/>
                      </a14:backgroundRemoval>
                    </a14:imgEffect>
                  </a14:imgLayer>
                </a14:imgProps>
              </a:ext>
              <a:ext uri="{28A0092B-C50C-407E-A947-70E740481C1C}">
                <a14:useLocalDpi xmlns:a14="http://schemas.microsoft.com/office/drawing/2010/main" val="0"/>
              </a:ext>
            </a:extLst>
          </a:blip>
          <a:stretch>
            <a:fillRect/>
          </a:stretch>
        </p:blipFill>
        <p:spPr>
          <a:xfrm>
            <a:off x="4532091" y="1846962"/>
            <a:ext cx="2533650" cy="3800475"/>
          </a:xfrm>
          <a:prstGeom prst="rect">
            <a:avLst/>
          </a:prstGeom>
        </p:spPr>
      </p:pic>
      <p:sp>
        <p:nvSpPr>
          <p:cNvPr id="8" name="Suono 7">
            <a:hlinkClick r:id="" action="ppaction://noaction" highlightClick="1">
              <a:snd r:embed="rId7" name="frogging theme.wav"/>
            </a:hlinkClick>
            <a:extLst>
              <a:ext uri="{FF2B5EF4-FFF2-40B4-BE49-F238E27FC236}">
                <a16:creationId xmlns:a16="http://schemas.microsoft.com/office/drawing/2014/main" id="{D9F4D73E-0201-D4A1-6DC2-6D3FAEA9AEB5}"/>
              </a:ext>
            </a:extLst>
          </p:cNvPr>
          <p:cNvSpPr/>
          <p:nvPr/>
        </p:nvSpPr>
        <p:spPr>
          <a:xfrm>
            <a:off x="4991945" y="2486465"/>
            <a:ext cx="1581150" cy="2447925"/>
          </a:xfrm>
          <a:prstGeom prst="actionButtonSound">
            <a:avLst/>
          </a:prstGeom>
          <a:solidFill>
            <a:schemeClr val="accent1">
              <a:alpha val="0"/>
            </a:schemeClr>
          </a:solidFill>
          <a:ln>
            <a:solidFill>
              <a:schemeClr val="accent1">
                <a:shade val="15000"/>
                <a:alpha val="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3186487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250" fill="hold"/>
                                        <p:tgtEl>
                                          <p:spTgt spid="6"/>
                                        </p:tgtEl>
                                        <p:attrNameLst>
                                          <p:attrName>ppt_x</p:attrName>
                                        </p:attrNameLst>
                                      </p:cBhvr>
                                      <p:tavLst>
                                        <p:tav tm="0">
                                          <p:val>
                                            <p:strVal val="1+#ppt_w/2"/>
                                          </p:val>
                                        </p:tav>
                                        <p:tav tm="100000">
                                          <p:val>
                                            <p:strVal val="#ppt_x"/>
                                          </p:val>
                                        </p:tav>
                                      </p:tavLst>
                                    </p:anim>
                                    <p:anim calcmode="lin" valueType="num">
                                      <p:cBhvr additive="base">
                                        <p:cTn id="8" dur="250" fill="hold"/>
                                        <p:tgtEl>
                                          <p:spTgt spid="6"/>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250" fill="hold"/>
                                        <p:tgtEl>
                                          <p:spTgt spid="3"/>
                                        </p:tgtEl>
                                        <p:attrNameLst>
                                          <p:attrName>ppt_x</p:attrName>
                                        </p:attrNameLst>
                                      </p:cBhvr>
                                      <p:tavLst>
                                        <p:tav tm="0">
                                          <p:val>
                                            <p:strVal val="1+#ppt_w/2"/>
                                          </p:val>
                                        </p:tav>
                                        <p:tav tm="100000">
                                          <p:val>
                                            <p:strVal val="#ppt_x"/>
                                          </p:val>
                                        </p:tav>
                                      </p:tavLst>
                                    </p:anim>
                                    <p:anim calcmode="lin" valueType="num">
                                      <p:cBhvr additive="base">
                                        <p:cTn id="12" dur="25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250" fill="hold"/>
                                        <p:tgtEl>
                                          <p:spTgt spid="5"/>
                                        </p:tgtEl>
                                        <p:attrNameLst>
                                          <p:attrName>ppt_x</p:attrName>
                                        </p:attrNameLst>
                                      </p:cBhvr>
                                      <p:tavLst>
                                        <p:tav tm="0">
                                          <p:val>
                                            <p:strVal val="1+#ppt_w/2"/>
                                          </p:val>
                                        </p:tav>
                                        <p:tav tm="100000">
                                          <p:val>
                                            <p:strVal val="#ppt_x"/>
                                          </p:val>
                                        </p:tav>
                                      </p:tavLst>
                                    </p:anim>
                                    <p:anim calcmode="lin" valueType="num">
                                      <p:cBhvr additive="base">
                                        <p:cTn id="16" dur="25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250"/>
                            </p:stCondLst>
                            <p:childTnLst>
                              <p:par>
                                <p:cTn id="18" presetID="42" presetClass="entr" presetSubtype="0" fill="hold" nodeType="after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anim calcmode="lin" valueType="num">
                                      <p:cBhvr>
                                        <p:cTn id="21" dur="500" fill="hold"/>
                                        <p:tgtEl>
                                          <p:spTgt spid="10"/>
                                        </p:tgtEl>
                                        <p:attrNameLst>
                                          <p:attrName>ppt_x</p:attrName>
                                        </p:attrNameLst>
                                      </p:cBhvr>
                                      <p:tavLst>
                                        <p:tav tm="0">
                                          <p:val>
                                            <p:strVal val="#ppt_x"/>
                                          </p:val>
                                        </p:tav>
                                        <p:tav tm="100000">
                                          <p:val>
                                            <p:strVal val="#ppt_x"/>
                                          </p:val>
                                        </p:tav>
                                      </p:tavLst>
                                    </p:anim>
                                    <p:anim calcmode="lin" valueType="num">
                                      <p:cBhvr>
                                        <p:cTn id="22" dur="5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43000" b="-43000"/>
          </a:stretch>
        </a:blipFill>
        <a:effectLst/>
      </p:bgPr>
    </p:bg>
    <p:spTree>
      <p:nvGrpSpPr>
        <p:cNvPr id="1" name="">
          <a:extLst>
            <a:ext uri="{FF2B5EF4-FFF2-40B4-BE49-F238E27FC236}">
              <a16:creationId xmlns:a16="http://schemas.microsoft.com/office/drawing/2014/main" id="{08333579-7BFB-E04D-4A3E-AF4316563DE1}"/>
            </a:ext>
          </a:extLst>
        </p:cNvPr>
        <p:cNvGrpSpPr/>
        <p:nvPr/>
      </p:nvGrpSpPr>
      <p:grpSpPr>
        <a:xfrm>
          <a:off x="0" y="0"/>
          <a:ext cx="0" cy="0"/>
          <a:chOff x="0" y="0"/>
          <a:chExt cx="0" cy="0"/>
        </a:xfrm>
      </p:grpSpPr>
      <p:pic>
        <p:nvPicPr>
          <p:cNvPr id="4" name="Immagine 3">
            <a:extLst>
              <a:ext uri="{FF2B5EF4-FFF2-40B4-BE49-F238E27FC236}">
                <a16:creationId xmlns:a16="http://schemas.microsoft.com/office/drawing/2014/main" id="{62651EFE-182E-B762-71CD-2B81F0883070}"/>
              </a:ext>
            </a:extLst>
          </p:cNvPr>
          <p:cNvPicPr>
            <a:picLocks noChangeAspect="1"/>
          </p:cNvPicPr>
          <p:nvPr/>
        </p:nvPicPr>
        <p:blipFill>
          <a:blip r:embed="rId4"/>
          <a:srcRect l="17562"/>
          <a:stretch>
            <a:fillRect/>
          </a:stretch>
        </p:blipFill>
        <p:spPr>
          <a:xfrm>
            <a:off x="-1554480" y="-852155"/>
            <a:ext cx="14494976" cy="8562309"/>
          </a:xfrm>
          <a:prstGeom prst="rect">
            <a:avLst/>
          </a:prstGeom>
          <a:effectLst>
            <a:outerShdw blurRad="50800" dist="50800" dir="5400000" sx="104000" sy="104000" algn="ctr" rotWithShape="0">
              <a:srgbClr val="000000">
                <a:alpha val="50000"/>
              </a:srgbClr>
            </a:outerShdw>
          </a:effectLst>
        </p:spPr>
      </p:pic>
      <p:sp>
        <p:nvSpPr>
          <p:cNvPr id="7" name="Titolo 1">
            <a:extLst>
              <a:ext uri="{FF2B5EF4-FFF2-40B4-BE49-F238E27FC236}">
                <a16:creationId xmlns:a16="http://schemas.microsoft.com/office/drawing/2014/main" id="{3BB62D5E-CF5C-AB69-EFEA-0A365CC3AE9A}"/>
              </a:ext>
            </a:extLst>
          </p:cNvPr>
          <p:cNvSpPr>
            <a:spLocks noGrp="1"/>
          </p:cNvSpPr>
          <p:nvPr/>
        </p:nvSpPr>
        <p:spPr>
          <a:xfrm>
            <a:off x="2235842" y="904527"/>
            <a:ext cx="5335930" cy="636607"/>
          </a:xfrm>
          <a:prstGeom prst="rect">
            <a:avLst/>
          </a:prstGeom>
          <a:effectLst>
            <a:outerShdw blurRad="50800" dist="38100" dir="2700000" algn="tl" rotWithShape="0">
              <a:prstClr val="black">
                <a:alpha val="40000"/>
              </a:prstClr>
            </a:outerShdw>
          </a:effectLst>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it-IT" sz="3200" b="1" dirty="0">
                <a:latin typeface="Pixelify Sans" pitchFamily="2" charset="0"/>
              </a:rPr>
              <a:t>GRAZIE PER L’ATTENZIONE</a:t>
            </a:r>
          </a:p>
        </p:txBody>
      </p:sp>
      <p:pic>
        <p:nvPicPr>
          <p:cNvPr id="3074" name="Picture 2" descr="a pixel art style red wax seal with the word &quot;frogging&quot; embossed in the center in a brighter red tone, with enhanced shading and highlights to make it more visually appealing, surrounded by subtle wax drips and a vintage parchment background">
            <a:extLst>
              <a:ext uri="{FF2B5EF4-FFF2-40B4-BE49-F238E27FC236}">
                <a16:creationId xmlns:a16="http://schemas.microsoft.com/office/drawing/2014/main" id="{05A4A696-6265-F98B-17D0-223DA59C8EE0}"/>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6611652" y="3428967"/>
            <a:ext cx="2962155" cy="2962155"/>
          </a:xfrm>
          <a:prstGeom prst="rect">
            <a:avLst/>
          </a:prstGeom>
          <a:noFill/>
          <a:extLst>
            <a:ext uri="{909E8E84-426E-40DD-AFC4-6F175D3DCCD1}">
              <a14:hiddenFill xmlns:a14="http://schemas.microsoft.com/office/drawing/2010/main">
                <a:solidFill>
                  <a:srgbClr val="FFFFFF"/>
                </a:solidFill>
              </a14:hiddenFill>
            </a:ext>
          </a:extLst>
        </p:spPr>
      </p:pic>
      <p:sp>
        <p:nvSpPr>
          <p:cNvPr id="2" name="CasellaDiTesto 1">
            <a:extLst>
              <a:ext uri="{FF2B5EF4-FFF2-40B4-BE49-F238E27FC236}">
                <a16:creationId xmlns:a16="http://schemas.microsoft.com/office/drawing/2014/main" id="{829589F1-2093-6869-6769-E99CE4865615}"/>
              </a:ext>
            </a:extLst>
          </p:cNvPr>
          <p:cNvSpPr txBox="1"/>
          <p:nvPr/>
        </p:nvSpPr>
        <p:spPr>
          <a:xfrm>
            <a:off x="2326512" y="1865225"/>
            <a:ext cx="5092860" cy="3785652"/>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it-IT" sz="2400" b="1" dirty="0">
                <a:latin typeface="Pixelify Sans" pitchFamily="2" charset="0"/>
              </a:rPr>
              <a:t>Alessandro Pricoco</a:t>
            </a:r>
          </a:p>
          <a:p>
            <a:pPr algn="ctr"/>
            <a:r>
              <a:rPr lang="it-IT" sz="2400" b="1" dirty="0">
                <a:latin typeface="Pixelify Sans" pitchFamily="2" charset="0"/>
              </a:rPr>
              <a:t>Domenico Mantovano</a:t>
            </a:r>
          </a:p>
          <a:p>
            <a:pPr algn="ctr"/>
            <a:r>
              <a:rPr lang="it-IT" sz="2400" b="1" dirty="0">
                <a:latin typeface="Pixelify Sans" pitchFamily="2" charset="0"/>
              </a:rPr>
              <a:t>Antonio Manno</a:t>
            </a:r>
          </a:p>
          <a:p>
            <a:pPr algn="ctr"/>
            <a:r>
              <a:rPr lang="it-IT" sz="2400" b="1" dirty="0">
                <a:latin typeface="Pixelify Sans" pitchFamily="2" charset="0"/>
              </a:rPr>
              <a:t>Andrea Montemurro</a:t>
            </a:r>
          </a:p>
          <a:p>
            <a:pPr algn="ctr"/>
            <a:r>
              <a:rPr lang="it-IT" sz="2400" b="1" dirty="0">
                <a:latin typeface="Pixelify Sans" pitchFamily="2" charset="0"/>
              </a:rPr>
              <a:t>Andrea Pascuzzo</a:t>
            </a:r>
          </a:p>
          <a:p>
            <a:pPr algn="ctr"/>
            <a:r>
              <a:rPr lang="it-IT" sz="2400" b="1" dirty="0">
                <a:latin typeface="Pixelify Sans" pitchFamily="2" charset="0"/>
              </a:rPr>
              <a:t>Alberto Raffa</a:t>
            </a:r>
          </a:p>
          <a:p>
            <a:pPr algn="ctr"/>
            <a:r>
              <a:rPr lang="it-IT" sz="2400" b="1" dirty="0">
                <a:latin typeface="Pixelify Sans" pitchFamily="2" charset="0"/>
              </a:rPr>
              <a:t>Paolo Runco</a:t>
            </a:r>
          </a:p>
          <a:p>
            <a:pPr algn="ctr"/>
            <a:r>
              <a:rPr lang="it-IT" sz="2400" b="1" dirty="0">
                <a:latin typeface="Pixelify Sans" pitchFamily="2" charset="0"/>
              </a:rPr>
              <a:t>Cristian Saccà</a:t>
            </a:r>
          </a:p>
          <a:p>
            <a:pPr algn="ctr"/>
            <a:r>
              <a:rPr lang="it-IT" sz="2400" b="1" dirty="0">
                <a:latin typeface="Pixelify Sans" pitchFamily="2" charset="0"/>
              </a:rPr>
              <a:t>Giovanni Trezza</a:t>
            </a:r>
          </a:p>
          <a:p>
            <a:pPr algn="ctr"/>
            <a:r>
              <a:rPr lang="it-IT" sz="2400" b="1" dirty="0">
                <a:latin typeface="Pixelify Sans" pitchFamily="2" charset="0"/>
              </a:rPr>
              <a:t>Alexandru Ursu</a:t>
            </a:r>
          </a:p>
        </p:txBody>
      </p:sp>
    </p:spTree>
    <p:extLst>
      <p:ext uri="{BB962C8B-B14F-4D97-AF65-F5344CB8AC3E}">
        <p14:creationId xmlns:p14="http://schemas.microsoft.com/office/powerpoint/2010/main" val="270153081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250" fill="hold"/>
                                        <p:tgtEl>
                                          <p:spTgt spid="7"/>
                                        </p:tgtEl>
                                        <p:attrNameLst>
                                          <p:attrName>ppt_x</p:attrName>
                                        </p:attrNameLst>
                                      </p:cBhvr>
                                      <p:tavLst>
                                        <p:tav tm="0">
                                          <p:val>
                                            <p:strVal val="1+#ppt_w/2"/>
                                          </p:val>
                                        </p:tav>
                                        <p:tav tm="100000">
                                          <p:val>
                                            <p:strVal val="#ppt_x"/>
                                          </p:val>
                                        </p:tav>
                                      </p:tavLst>
                                    </p:anim>
                                    <p:anim calcmode="lin" valueType="num">
                                      <p:cBhvr additive="base">
                                        <p:cTn id="8" dur="25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250" fill="hold"/>
                                        <p:tgtEl>
                                          <p:spTgt spid="2"/>
                                        </p:tgtEl>
                                        <p:attrNameLst>
                                          <p:attrName>ppt_x</p:attrName>
                                        </p:attrNameLst>
                                      </p:cBhvr>
                                      <p:tavLst>
                                        <p:tav tm="0">
                                          <p:val>
                                            <p:strVal val="1+#ppt_w/2"/>
                                          </p:val>
                                        </p:tav>
                                        <p:tav tm="100000">
                                          <p:val>
                                            <p:strVal val="#ppt_x"/>
                                          </p:val>
                                        </p:tav>
                                      </p:tavLst>
                                    </p:anim>
                                    <p:anim calcmode="lin" valueType="num">
                                      <p:cBhvr additive="base">
                                        <p:cTn id="12" dur="2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p:bldLst>
  </p:timing>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461</TotalTime>
  <Words>455</Words>
  <Application>Microsoft Office PowerPoint</Application>
  <PresentationFormat>Widescreen</PresentationFormat>
  <Paragraphs>28</Paragraphs>
  <Slides>7</Slides>
  <Notes>3</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7</vt:i4>
      </vt:variant>
    </vt:vector>
  </HeadingPairs>
  <TitlesOfParts>
    <vt:vector size="13" baseType="lpstr">
      <vt:lpstr>Pixelify Sans</vt:lpstr>
      <vt:lpstr>Aptos</vt:lpstr>
      <vt:lpstr>Arial</vt:lpstr>
      <vt:lpstr>Calibri Light</vt:lpstr>
      <vt:lpstr>Calibri</vt:lpstr>
      <vt:lpstr>Tema di Office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Giovanni Trezza</dc:creator>
  <cp:lastModifiedBy>ALBERTO RAFFA</cp:lastModifiedBy>
  <cp:revision>20</cp:revision>
  <dcterms:created xsi:type="dcterms:W3CDTF">2025-11-09T11:42:36Z</dcterms:created>
  <dcterms:modified xsi:type="dcterms:W3CDTF">2025-11-10T12:15:46Z</dcterms:modified>
</cp:coreProperties>
</file>

<file path=docProps/thumbnail.jpeg>
</file>